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5" r:id="rId5"/>
    <p:sldId id="269" r:id="rId6"/>
    <p:sldId id="277" r:id="rId7"/>
    <p:sldId id="279" r:id="rId8"/>
    <p:sldId id="276" r:id="rId9"/>
    <p:sldId id="286" r:id="rId10"/>
    <p:sldId id="258" r:id="rId11"/>
    <p:sldId id="264" r:id="rId12"/>
    <p:sldId id="280" r:id="rId13"/>
    <p:sldId id="266" r:id="rId14"/>
    <p:sldId id="271" r:id="rId15"/>
    <p:sldId id="282" r:id="rId16"/>
    <p:sldId id="288" r:id="rId17"/>
    <p:sldId id="260" r:id="rId18"/>
    <p:sldId id="274" r:id="rId19"/>
    <p:sldId id="267" r:id="rId20"/>
    <p:sldId id="261" r:id="rId21"/>
    <p:sldId id="289" r:id="rId22"/>
    <p:sldId id="268" r:id="rId23"/>
    <p:sldId id="285" r:id="rId24"/>
    <p:sldId id="273" r:id="rId25"/>
    <p:sldId id="283" r:id="rId26"/>
    <p:sldId id="263" r:id="rId27"/>
    <p:sldId id="270" r:id="rId28"/>
    <p:sldId id="284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4A214-6B9E-4DCA-D931-A54A1CDBE5D4}" v="13" dt="2022-01-25T15:49:20.347"/>
    <p1510:client id="{1A2B3486-E989-828E-8BDC-7EBA1266B514}" v="263" dt="2022-01-24T13:10:21.350"/>
    <p1510:client id="{20FB5795-357A-14FB-12F5-C05770C23D64}" v="205" dt="2022-01-19T16:29:35.036"/>
    <p1510:client id="{21C7B637-BE15-F619-44FF-3286A419BA2F}" v="65" dt="2022-01-20T12:11:25.665"/>
    <p1510:client id="{3EA66F51-52DC-46B7-88E6-3205E3D213C6}" v="1" dt="2022-01-20T11:34:07.605"/>
    <p1510:client id="{576F9BEB-BB60-6836-5255-26E8C1BA2F92}" v="1101" dt="2022-01-17T18:36:22.961"/>
    <p1510:client id="{5C60DB44-EC60-406A-B958-C95348087CD0}" v="46" dt="2022-01-20T12:57:09.049"/>
    <p1510:client id="{6A32B6AF-229B-CD81-854B-0BF7DD46A1A6}" v="218" dt="2022-01-19T19:43:30.603"/>
    <p1510:client id="{7F316A72-D7D5-E180-A687-C2E1A60A4CFB}" v="1606" dt="2022-01-19T00:45:20.029"/>
    <p1510:client id="{A48D7392-9D83-7BFF-193F-D08F635F2453}" v="464" dt="2022-01-27T19:06:28.302"/>
    <p1510:client id="{B8B1C63B-6FAD-9D6E-E2C9-E7BA6081DF79}" v="15" dt="2022-01-19T09:07:01.805"/>
    <p1510:client id="{BB731932-5D60-89FB-9D3D-E21B7A870050}" v="49" dt="2022-01-27T17:29:49.559"/>
    <p1510:client id="{C6764B1A-DDA7-B21F-DFD5-A0818C5EAEA1}" v="44" dt="2022-01-24T14:25:03.461"/>
    <p1510:client id="{E5F862E4-5B01-4DE4-8826-E48CF4DE920C}" v="25" dt="2022-01-14T12:31:35.827"/>
    <p1510:client id="{EBAADED9-96BD-7E53-EA24-FBEC0509A766}" v="39" dt="2022-01-24T11:13:24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804B14-44B7-4F01-BA0E-B4BD256EA5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80392D-01AC-4124-BF34-DBD4CD86BAA3}">
      <dgm:prSet/>
      <dgm:spPr/>
      <dgm:t>
        <a:bodyPr/>
        <a:lstStyle/>
        <a:p>
          <a:r>
            <a:rPr lang="en-US"/>
            <a:t>Minimalizm</a:t>
          </a:r>
        </a:p>
      </dgm:t>
    </dgm:pt>
    <dgm:pt modelId="{918D54C4-0AF6-486F-93D0-9B5B721C1F14}" type="parTrans" cxnId="{20BC532F-6B75-46FE-B83F-CFF7738E55E5}">
      <dgm:prSet/>
      <dgm:spPr/>
      <dgm:t>
        <a:bodyPr/>
        <a:lstStyle/>
        <a:p>
          <a:endParaRPr lang="en-US"/>
        </a:p>
      </dgm:t>
    </dgm:pt>
    <dgm:pt modelId="{9FFEFEDB-FD56-4AB9-B1B0-ABB19A2983A4}" type="sibTrans" cxnId="{20BC532F-6B75-46FE-B83F-CFF7738E55E5}">
      <dgm:prSet/>
      <dgm:spPr/>
      <dgm:t>
        <a:bodyPr/>
        <a:lstStyle/>
        <a:p>
          <a:endParaRPr lang="en-US"/>
        </a:p>
      </dgm:t>
    </dgm:pt>
    <dgm:pt modelId="{B6F14B77-671B-446F-8A96-356740C5B6B3}">
      <dgm:prSet/>
      <dgm:spPr/>
      <dgm:t>
        <a:bodyPr/>
        <a:lstStyle/>
        <a:p>
          <a:r>
            <a:rPr lang="en-US"/>
            <a:t>Prostota</a:t>
          </a:r>
        </a:p>
      </dgm:t>
    </dgm:pt>
    <dgm:pt modelId="{12674A66-0540-4513-92E1-27A8B1DA9D1D}" type="parTrans" cxnId="{9DAD3998-8942-43F0-8DBD-B1B4A3E66E41}">
      <dgm:prSet/>
      <dgm:spPr/>
      <dgm:t>
        <a:bodyPr/>
        <a:lstStyle/>
        <a:p>
          <a:endParaRPr lang="en-US"/>
        </a:p>
      </dgm:t>
    </dgm:pt>
    <dgm:pt modelId="{50165583-0D63-455D-8204-2B300883E1D0}" type="sibTrans" cxnId="{9DAD3998-8942-43F0-8DBD-B1B4A3E66E41}">
      <dgm:prSet/>
      <dgm:spPr/>
      <dgm:t>
        <a:bodyPr/>
        <a:lstStyle/>
        <a:p>
          <a:endParaRPr lang="en-US"/>
        </a:p>
      </dgm:t>
    </dgm:pt>
    <dgm:pt modelId="{CA2319D7-69EE-4E2A-B1F9-331BF974AF10}">
      <dgm:prSet/>
      <dgm:spPr/>
      <dgm:t>
        <a:bodyPr/>
        <a:lstStyle/>
        <a:p>
          <a:r>
            <a:rPr lang="en-US"/>
            <a:t>Cukierkowe kolory</a:t>
          </a:r>
        </a:p>
      </dgm:t>
    </dgm:pt>
    <dgm:pt modelId="{F9226967-5E0F-4365-9347-A4F8D79CD87C}" type="parTrans" cxnId="{40CE0DA8-AD1F-49FA-8E16-C41E26614F59}">
      <dgm:prSet/>
      <dgm:spPr/>
      <dgm:t>
        <a:bodyPr/>
        <a:lstStyle/>
        <a:p>
          <a:endParaRPr lang="en-US"/>
        </a:p>
      </dgm:t>
    </dgm:pt>
    <dgm:pt modelId="{4C75D039-4E49-4827-8AA2-3F5BFF7CD7FB}" type="sibTrans" cxnId="{40CE0DA8-AD1F-49FA-8E16-C41E26614F59}">
      <dgm:prSet/>
      <dgm:spPr/>
      <dgm:t>
        <a:bodyPr/>
        <a:lstStyle/>
        <a:p>
          <a:endParaRPr lang="en-US"/>
        </a:p>
      </dgm:t>
    </dgm:pt>
    <dgm:pt modelId="{50180D5F-D408-4EA3-B608-21149ECC997E}" type="pres">
      <dgm:prSet presAssocID="{63804B14-44B7-4F01-BA0E-B4BD256EA558}" presName="linear" presStyleCnt="0">
        <dgm:presLayoutVars>
          <dgm:animLvl val="lvl"/>
          <dgm:resizeHandles val="exact"/>
        </dgm:presLayoutVars>
      </dgm:prSet>
      <dgm:spPr/>
    </dgm:pt>
    <dgm:pt modelId="{B96A6E2C-CD65-45C5-B299-9E7C53D52D5C}" type="pres">
      <dgm:prSet presAssocID="{DD80392D-01AC-4124-BF34-DBD4CD86BA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7B4992-9E90-497A-AD4B-A47782E7A5E6}" type="pres">
      <dgm:prSet presAssocID="{9FFEFEDB-FD56-4AB9-B1B0-ABB19A2983A4}" presName="spacer" presStyleCnt="0"/>
      <dgm:spPr/>
    </dgm:pt>
    <dgm:pt modelId="{836C5B2F-7F55-4D57-BF3E-A7389A1213E8}" type="pres">
      <dgm:prSet presAssocID="{B6F14B77-671B-446F-8A96-356740C5B6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C975E1-60BA-4A4F-849F-256A38437D6E}" type="pres">
      <dgm:prSet presAssocID="{50165583-0D63-455D-8204-2B300883E1D0}" presName="spacer" presStyleCnt="0"/>
      <dgm:spPr/>
    </dgm:pt>
    <dgm:pt modelId="{40CB7B2F-FF38-407D-83BA-59E06084D5EE}" type="pres">
      <dgm:prSet presAssocID="{CA2319D7-69EE-4E2A-B1F9-331BF974AF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55352C-FF51-4F01-AE64-FDD1B292FE77}" type="presOf" srcId="{B6F14B77-671B-446F-8A96-356740C5B6B3}" destId="{836C5B2F-7F55-4D57-BF3E-A7389A1213E8}" srcOrd="0" destOrd="0" presId="urn:microsoft.com/office/officeart/2005/8/layout/vList2"/>
    <dgm:cxn modelId="{20BC532F-6B75-46FE-B83F-CFF7738E55E5}" srcId="{63804B14-44B7-4F01-BA0E-B4BD256EA558}" destId="{DD80392D-01AC-4124-BF34-DBD4CD86BAA3}" srcOrd="0" destOrd="0" parTransId="{918D54C4-0AF6-486F-93D0-9B5B721C1F14}" sibTransId="{9FFEFEDB-FD56-4AB9-B1B0-ABB19A2983A4}"/>
    <dgm:cxn modelId="{8B916538-C093-44D3-94DA-E44BABE32079}" type="presOf" srcId="{DD80392D-01AC-4124-BF34-DBD4CD86BAA3}" destId="{B96A6E2C-CD65-45C5-B299-9E7C53D52D5C}" srcOrd="0" destOrd="0" presId="urn:microsoft.com/office/officeart/2005/8/layout/vList2"/>
    <dgm:cxn modelId="{AD86F63C-9BF9-458B-B1DE-D3CA344894AE}" type="presOf" srcId="{63804B14-44B7-4F01-BA0E-B4BD256EA558}" destId="{50180D5F-D408-4EA3-B608-21149ECC997E}" srcOrd="0" destOrd="0" presId="urn:microsoft.com/office/officeart/2005/8/layout/vList2"/>
    <dgm:cxn modelId="{F41CE93D-A74A-4C42-9B1E-9283820B7934}" type="presOf" srcId="{CA2319D7-69EE-4E2A-B1F9-331BF974AF10}" destId="{40CB7B2F-FF38-407D-83BA-59E06084D5EE}" srcOrd="0" destOrd="0" presId="urn:microsoft.com/office/officeart/2005/8/layout/vList2"/>
    <dgm:cxn modelId="{9DAD3998-8942-43F0-8DBD-B1B4A3E66E41}" srcId="{63804B14-44B7-4F01-BA0E-B4BD256EA558}" destId="{B6F14B77-671B-446F-8A96-356740C5B6B3}" srcOrd="1" destOrd="0" parTransId="{12674A66-0540-4513-92E1-27A8B1DA9D1D}" sibTransId="{50165583-0D63-455D-8204-2B300883E1D0}"/>
    <dgm:cxn modelId="{40CE0DA8-AD1F-49FA-8E16-C41E26614F59}" srcId="{63804B14-44B7-4F01-BA0E-B4BD256EA558}" destId="{CA2319D7-69EE-4E2A-B1F9-331BF974AF10}" srcOrd="2" destOrd="0" parTransId="{F9226967-5E0F-4365-9347-A4F8D79CD87C}" sibTransId="{4C75D039-4E49-4827-8AA2-3F5BFF7CD7FB}"/>
    <dgm:cxn modelId="{A4B40F6C-4C5E-424B-A41A-709A0AF1A49D}" type="presParOf" srcId="{50180D5F-D408-4EA3-B608-21149ECC997E}" destId="{B96A6E2C-CD65-45C5-B299-9E7C53D52D5C}" srcOrd="0" destOrd="0" presId="urn:microsoft.com/office/officeart/2005/8/layout/vList2"/>
    <dgm:cxn modelId="{DCDFDE19-26F0-455B-A05E-8592BC6BC422}" type="presParOf" srcId="{50180D5F-D408-4EA3-B608-21149ECC997E}" destId="{347B4992-9E90-497A-AD4B-A47782E7A5E6}" srcOrd="1" destOrd="0" presId="urn:microsoft.com/office/officeart/2005/8/layout/vList2"/>
    <dgm:cxn modelId="{EAFA069D-0737-433B-9826-ED1F5B158C35}" type="presParOf" srcId="{50180D5F-D408-4EA3-B608-21149ECC997E}" destId="{836C5B2F-7F55-4D57-BF3E-A7389A1213E8}" srcOrd="2" destOrd="0" presId="urn:microsoft.com/office/officeart/2005/8/layout/vList2"/>
    <dgm:cxn modelId="{DF8607EA-9961-45FF-831D-564F71D8D124}" type="presParOf" srcId="{50180D5F-D408-4EA3-B608-21149ECC997E}" destId="{3DC975E1-60BA-4A4F-849F-256A38437D6E}" srcOrd="3" destOrd="0" presId="urn:microsoft.com/office/officeart/2005/8/layout/vList2"/>
    <dgm:cxn modelId="{D61CFDC7-4051-4401-BA5E-63030DA58EB7}" type="presParOf" srcId="{50180D5F-D408-4EA3-B608-21149ECC997E}" destId="{40CB7B2F-FF38-407D-83BA-59E06084D5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3ECDA-9560-4FC6-9724-62A7AD08D1F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096F153-A6D9-4C06-9EAC-9A3C550FC7D8}">
      <dgm:prSet phldr="0"/>
      <dgm:spPr/>
      <dgm:t>
        <a:bodyPr/>
        <a:lstStyle/>
        <a:p>
          <a:pPr>
            <a:defRPr cap="all"/>
          </a:pPr>
          <a:r>
            <a:rPr lang="pl-PL">
              <a:latin typeface="Calibri Light" panose="020F0302020204030204"/>
            </a:rPr>
            <a:t>Psychologia</a:t>
          </a:r>
          <a:endParaRPr lang="en-US"/>
        </a:p>
      </dgm:t>
    </dgm:pt>
    <dgm:pt modelId="{CC823F9A-5EDF-487E-8FCC-AF80B1B58397}" type="parTrans" cxnId="{E093D77C-8E4D-4F20-A1C0-30CCEA4C4854}">
      <dgm:prSet/>
      <dgm:spPr/>
      <dgm:t>
        <a:bodyPr/>
        <a:lstStyle/>
        <a:p>
          <a:endParaRPr lang="en-US"/>
        </a:p>
      </dgm:t>
    </dgm:pt>
    <dgm:pt modelId="{D591DF7B-7756-4661-B02F-649B9D5F27A3}" type="sibTrans" cxnId="{E093D77C-8E4D-4F20-A1C0-30CCEA4C4854}">
      <dgm:prSet/>
      <dgm:spPr/>
      <dgm:t>
        <a:bodyPr/>
        <a:lstStyle/>
        <a:p>
          <a:endParaRPr lang="en-US"/>
        </a:p>
      </dgm:t>
    </dgm:pt>
    <dgm:pt modelId="{584EF3EC-6808-4199-B5F2-D59FEFD2CD90}">
      <dgm:prSet phldr="0"/>
      <dgm:spPr/>
      <dgm:t>
        <a:bodyPr/>
        <a:lstStyle/>
        <a:p>
          <a:pPr rtl="0">
            <a:defRPr cap="all"/>
          </a:pPr>
          <a:r>
            <a:rPr lang="pl-PL">
              <a:latin typeface="Calibri Light" panose="020F0302020204030204"/>
            </a:rPr>
            <a:t>Testy aplikacji</a:t>
          </a:r>
          <a:endParaRPr lang="pl-PL"/>
        </a:p>
      </dgm:t>
    </dgm:pt>
    <dgm:pt modelId="{F328388D-41DC-4D5F-B97D-C42CD8154B94}" type="parTrans" cxnId="{395D7ACB-EFC4-451B-8CAC-847CAB339305}">
      <dgm:prSet/>
      <dgm:spPr/>
      <dgm:t>
        <a:bodyPr/>
        <a:lstStyle/>
        <a:p>
          <a:endParaRPr lang="en-US"/>
        </a:p>
      </dgm:t>
    </dgm:pt>
    <dgm:pt modelId="{15040115-FF73-47A0-8F37-6D7BB51AB4E2}" type="sibTrans" cxnId="{395D7ACB-EFC4-451B-8CAC-847CAB339305}">
      <dgm:prSet/>
      <dgm:spPr/>
      <dgm:t>
        <a:bodyPr/>
        <a:lstStyle/>
        <a:p>
          <a:endParaRPr lang="en-US"/>
        </a:p>
      </dgm:t>
    </dgm:pt>
    <dgm:pt modelId="{CC59D1E3-A4FF-47CF-ABFF-45FCDD589D58}" type="pres">
      <dgm:prSet presAssocID="{7C83ECDA-9560-4FC6-9724-62A7AD08D1F4}" presName="root" presStyleCnt="0">
        <dgm:presLayoutVars>
          <dgm:dir/>
          <dgm:resizeHandles val="exact"/>
        </dgm:presLayoutVars>
      </dgm:prSet>
      <dgm:spPr/>
    </dgm:pt>
    <dgm:pt modelId="{212FA660-F4A5-484D-96D9-B2FF83129BA9}" type="pres">
      <dgm:prSet presAssocID="{5096F153-A6D9-4C06-9EAC-9A3C550FC7D8}" presName="compNode" presStyleCnt="0"/>
      <dgm:spPr/>
    </dgm:pt>
    <dgm:pt modelId="{70820474-FDAD-4611-9B4F-3FC061B684FE}" type="pres">
      <dgm:prSet presAssocID="{5096F153-A6D9-4C06-9EAC-9A3C550FC7D8}" presName="iconBgRect" presStyleLbl="bgShp" presStyleIdx="0" presStyleCnt="2"/>
      <dgm:spPr/>
    </dgm:pt>
    <dgm:pt modelId="{338824FE-18C8-4329-9A68-50B5399D4274}" type="pres">
      <dgm:prSet presAssocID="{5096F153-A6D9-4C06-9EAC-9A3C550FC7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08EED9B-8B4F-4C77-BF8B-9FE6F69AE4FC}" type="pres">
      <dgm:prSet presAssocID="{5096F153-A6D9-4C06-9EAC-9A3C550FC7D8}" presName="spaceRect" presStyleCnt="0"/>
      <dgm:spPr/>
    </dgm:pt>
    <dgm:pt modelId="{016F5A28-9622-44D4-9611-D26FF334419D}" type="pres">
      <dgm:prSet presAssocID="{5096F153-A6D9-4C06-9EAC-9A3C550FC7D8}" presName="textRect" presStyleLbl="revTx" presStyleIdx="0" presStyleCnt="2">
        <dgm:presLayoutVars>
          <dgm:chMax val="1"/>
          <dgm:chPref val="1"/>
        </dgm:presLayoutVars>
      </dgm:prSet>
      <dgm:spPr/>
    </dgm:pt>
    <dgm:pt modelId="{33E8F9C4-81B6-4D1F-A988-F6E15E407CD4}" type="pres">
      <dgm:prSet presAssocID="{D591DF7B-7756-4661-B02F-649B9D5F27A3}" presName="sibTrans" presStyleCnt="0"/>
      <dgm:spPr/>
    </dgm:pt>
    <dgm:pt modelId="{2B310F9D-7FE3-459F-A1A7-9282E364434F}" type="pres">
      <dgm:prSet presAssocID="{584EF3EC-6808-4199-B5F2-D59FEFD2CD90}" presName="compNode" presStyleCnt="0"/>
      <dgm:spPr/>
    </dgm:pt>
    <dgm:pt modelId="{8D33F5A2-16CB-49C8-957F-9FA64FFA676E}" type="pres">
      <dgm:prSet presAssocID="{584EF3EC-6808-4199-B5F2-D59FEFD2CD90}" presName="iconBgRect" presStyleLbl="bgShp" presStyleIdx="1" presStyleCnt="2"/>
      <dgm:spPr/>
    </dgm:pt>
    <dgm:pt modelId="{CE56FA06-47E8-4FE9-A963-0C0C5E109CFC}" type="pres">
      <dgm:prSet presAssocID="{584EF3EC-6808-4199-B5F2-D59FEFD2CD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7DD5800-70B8-49D7-A9D3-E6E3FF797E9E}" type="pres">
      <dgm:prSet presAssocID="{584EF3EC-6808-4199-B5F2-D59FEFD2CD90}" presName="spaceRect" presStyleCnt="0"/>
      <dgm:spPr/>
    </dgm:pt>
    <dgm:pt modelId="{9986ED8F-417C-45D6-AB38-D28E36BA1223}" type="pres">
      <dgm:prSet presAssocID="{584EF3EC-6808-4199-B5F2-D59FEFD2CD9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EA1154-D783-470B-BE70-33CF33668AE2}" type="presOf" srcId="{7C83ECDA-9560-4FC6-9724-62A7AD08D1F4}" destId="{CC59D1E3-A4FF-47CF-ABFF-45FCDD589D58}" srcOrd="0" destOrd="0" presId="urn:microsoft.com/office/officeart/2018/5/layout/IconCircleLabelList"/>
    <dgm:cxn modelId="{E093D77C-8E4D-4F20-A1C0-30CCEA4C4854}" srcId="{7C83ECDA-9560-4FC6-9724-62A7AD08D1F4}" destId="{5096F153-A6D9-4C06-9EAC-9A3C550FC7D8}" srcOrd="0" destOrd="0" parTransId="{CC823F9A-5EDF-487E-8FCC-AF80B1B58397}" sibTransId="{D591DF7B-7756-4661-B02F-649B9D5F27A3}"/>
    <dgm:cxn modelId="{395D7ACB-EFC4-451B-8CAC-847CAB339305}" srcId="{7C83ECDA-9560-4FC6-9724-62A7AD08D1F4}" destId="{584EF3EC-6808-4199-B5F2-D59FEFD2CD90}" srcOrd="1" destOrd="0" parTransId="{F328388D-41DC-4D5F-B97D-C42CD8154B94}" sibTransId="{15040115-FF73-47A0-8F37-6D7BB51AB4E2}"/>
    <dgm:cxn modelId="{1DC7FBDB-40CD-447E-A122-C27F46FF8A4D}" type="presOf" srcId="{584EF3EC-6808-4199-B5F2-D59FEFD2CD90}" destId="{9986ED8F-417C-45D6-AB38-D28E36BA1223}" srcOrd="0" destOrd="0" presId="urn:microsoft.com/office/officeart/2018/5/layout/IconCircleLabelList"/>
    <dgm:cxn modelId="{8B4A19E4-D913-49A8-908F-A8F418784EFB}" type="presOf" srcId="{5096F153-A6D9-4C06-9EAC-9A3C550FC7D8}" destId="{016F5A28-9622-44D4-9611-D26FF334419D}" srcOrd="0" destOrd="0" presId="urn:microsoft.com/office/officeart/2018/5/layout/IconCircleLabelList"/>
    <dgm:cxn modelId="{9959FD9A-21F8-4F0E-9D1D-CDB2C7D55063}" type="presParOf" srcId="{CC59D1E3-A4FF-47CF-ABFF-45FCDD589D58}" destId="{212FA660-F4A5-484D-96D9-B2FF83129BA9}" srcOrd="0" destOrd="0" presId="urn:microsoft.com/office/officeart/2018/5/layout/IconCircleLabelList"/>
    <dgm:cxn modelId="{FB286E89-0EBF-4EA0-8AF5-2B2B70CE8FB1}" type="presParOf" srcId="{212FA660-F4A5-484D-96D9-B2FF83129BA9}" destId="{70820474-FDAD-4611-9B4F-3FC061B684FE}" srcOrd="0" destOrd="0" presId="urn:microsoft.com/office/officeart/2018/5/layout/IconCircleLabelList"/>
    <dgm:cxn modelId="{A4AFDC74-AF22-4B40-8C64-4A304D65FB4F}" type="presParOf" srcId="{212FA660-F4A5-484D-96D9-B2FF83129BA9}" destId="{338824FE-18C8-4329-9A68-50B5399D4274}" srcOrd="1" destOrd="0" presId="urn:microsoft.com/office/officeart/2018/5/layout/IconCircleLabelList"/>
    <dgm:cxn modelId="{E9EB7B46-B99F-465C-BC61-A70BEF8F6ED7}" type="presParOf" srcId="{212FA660-F4A5-484D-96D9-B2FF83129BA9}" destId="{B08EED9B-8B4F-4C77-BF8B-9FE6F69AE4FC}" srcOrd="2" destOrd="0" presId="urn:microsoft.com/office/officeart/2018/5/layout/IconCircleLabelList"/>
    <dgm:cxn modelId="{AA55B4D5-164D-4936-AA9E-D51F1D16BAB3}" type="presParOf" srcId="{212FA660-F4A5-484D-96D9-B2FF83129BA9}" destId="{016F5A28-9622-44D4-9611-D26FF334419D}" srcOrd="3" destOrd="0" presId="urn:microsoft.com/office/officeart/2018/5/layout/IconCircleLabelList"/>
    <dgm:cxn modelId="{63B47C91-8C56-4F96-BD0D-F529CA57B8DB}" type="presParOf" srcId="{CC59D1E3-A4FF-47CF-ABFF-45FCDD589D58}" destId="{33E8F9C4-81B6-4D1F-A988-F6E15E407CD4}" srcOrd="1" destOrd="0" presId="urn:microsoft.com/office/officeart/2018/5/layout/IconCircleLabelList"/>
    <dgm:cxn modelId="{F9ADFA20-743D-4B49-9DEB-5B1EAD266E15}" type="presParOf" srcId="{CC59D1E3-A4FF-47CF-ABFF-45FCDD589D58}" destId="{2B310F9D-7FE3-459F-A1A7-9282E364434F}" srcOrd="2" destOrd="0" presId="urn:microsoft.com/office/officeart/2018/5/layout/IconCircleLabelList"/>
    <dgm:cxn modelId="{620671C8-33E6-4C0D-95B4-BAEED10C162A}" type="presParOf" srcId="{2B310F9D-7FE3-459F-A1A7-9282E364434F}" destId="{8D33F5A2-16CB-49C8-957F-9FA64FFA676E}" srcOrd="0" destOrd="0" presId="urn:microsoft.com/office/officeart/2018/5/layout/IconCircleLabelList"/>
    <dgm:cxn modelId="{FFB6C094-986A-4066-86FB-F4A4FFD9133A}" type="presParOf" srcId="{2B310F9D-7FE3-459F-A1A7-9282E364434F}" destId="{CE56FA06-47E8-4FE9-A963-0C0C5E109CFC}" srcOrd="1" destOrd="0" presId="urn:microsoft.com/office/officeart/2018/5/layout/IconCircleLabelList"/>
    <dgm:cxn modelId="{83A808A7-7181-484B-B1A9-7D413EE7426D}" type="presParOf" srcId="{2B310F9D-7FE3-459F-A1A7-9282E364434F}" destId="{B7DD5800-70B8-49D7-A9D3-E6E3FF797E9E}" srcOrd="2" destOrd="0" presId="urn:microsoft.com/office/officeart/2018/5/layout/IconCircleLabelList"/>
    <dgm:cxn modelId="{5FABD17E-4137-4CA6-9069-9DF6C5D46008}" type="presParOf" srcId="{2B310F9D-7FE3-459F-A1A7-9282E364434F}" destId="{9986ED8F-417C-45D6-AB38-D28E36BA12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864CE-64C0-45BD-A568-D13022403CE6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E02B460-2AC7-438C-9B28-938226EA4700}">
      <dgm:prSet/>
      <dgm:spPr/>
      <dgm:t>
        <a:bodyPr/>
        <a:lstStyle/>
        <a:p>
          <a:r>
            <a:rPr lang="pl-PL"/>
            <a:t>Maksymalizacja szans zainteresowania użytkownika</a:t>
          </a:r>
          <a:endParaRPr lang="en-US"/>
        </a:p>
      </dgm:t>
    </dgm:pt>
    <dgm:pt modelId="{BE009AA9-DDB5-41A9-A7E2-7FBB428436D2}" type="parTrans" cxnId="{B176F965-CE89-48F9-890D-A7D262A0B2FB}">
      <dgm:prSet/>
      <dgm:spPr/>
      <dgm:t>
        <a:bodyPr/>
        <a:lstStyle/>
        <a:p>
          <a:endParaRPr lang="en-US"/>
        </a:p>
      </dgm:t>
    </dgm:pt>
    <dgm:pt modelId="{90F642EB-11F0-45D4-A37B-687940901CB3}" type="sibTrans" cxnId="{B176F965-CE89-48F9-890D-A7D262A0B2FB}">
      <dgm:prSet/>
      <dgm:spPr/>
      <dgm:t>
        <a:bodyPr/>
        <a:lstStyle/>
        <a:p>
          <a:endParaRPr lang="en-US"/>
        </a:p>
      </dgm:t>
    </dgm:pt>
    <dgm:pt modelId="{66A03285-02F4-4234-B3A4-09A46F26878D}">
      <dgm:prSet/>
      <dgm:spPr/>
      <dgm:t>
        <a:bodyPr/>
        <a:lstStyle/>
        <a:p>
          <a:r>
            <a:rPr lang="pl-PL"/>
            <a:t>Czynniki wpływające na rekomendację</a:t>
          </a:r>
          <a:endParaRPr lang="en-US"/>
        </a:p>
      </dgm:t>
    </dgm:pt>
    <dgm:pt modelId="{21F0FD97-E448-4A0C-B66B-84782784B49C}" type="parTrans" cxnId="{F04173E8-A204-40DC-BA53-651E7800D3B4}">
      <dgm:prSet/>
      <dgm:spPr/>
      <dgm:t>
        <a:bodyPr/>
        <a:lstStyle/>
        <a:p>
          <a:endParaRPr lang="en-US"/>
        </a:p>
      </dgm:t>
    </dgm:pt>
    <dgm:pt modelId="{BEBB7A55-A96E-4848-BB99-B6185EA82A56}" type="sibTrans" cxnId="{F04173E8-A204-40DC-BA53-651E7800D3B4}">
      <dgm:prSet/>
      <dgm:spPr/>
      <dgm:t>
        <a:bodyPr/>
        <a:lstStyle/>
        <a:p>
          <a:endParaRPr lang="en-US"/>
        </a:p>
      </dgm:t>
    </dgm:pt>
    <dgm:pt modelId="{D26FF1CA-BBAA-4497-96C7-E942E4218253}" type="pres">
      <dgm:prSet presAssocID="{5EB864CE-64C0-45BD-A568-D13022403CE6}" presName="linear" presStyleCnt="0">
        <dgm:presLayoutVars>
          <dgm:animLvl val="lvl"/>
          <dgm:resizeHandles val="exact"/>
        </dgm:presLayoutVars>
      </dgm:prSet>
      <dgm:spPr/>
    </dgm:pt>
    <dgm:pt modelId="{B5B58898-20E9-4650-AE6B-F02F882004D6}" type="pres">
      <dgm:prSet presAssocID="{9E02B460-2AC7-438C-9B28-938226EA47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743FB2-092D-4904-AC95-C5706794B564}" type="pres">
      <dgm:prSet presAssocID="{90F642EB-11F0-45D4-A37B-687940901CB3}" presName="spacer" presStyleCnt="0"/>
      <dgm:spPr/>
    </dgm:pt>
    <dgm:pt modelId="{DB1141F2-36A2-4AC3-8508-9031DD4419C6}" type="pres">
      <dgm:prSet presAssocID="{66A03285-02F4-4234-B3A4-09A46F26878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929635F-B04D-4C6A-8306-B1A8A4E05389}" type="presOf" srcId="{5EB864CE-64C0-45BD-A568-D13022403CE6}" destId="{D26FF1CA-BBAA-4497-96C7-E942E4218253}" srcOrd="0" destOrd="0" presId="urn:microsoft.com/office/officeart/2005/8/layout/vList2"/>
    <dgm:cxn modelId="{B176F965-CE89-48F9-890D-A7D262A0B2FB}" srcId="{5EB864CE-64C0-45BD-A568-D13022403CE6}" destId="{9E02B460-2AC7-438C-9B28-938226EA4700}" srcOrd="0" destOrd="0" parTransId="{BE009AA9-DDB5-41A9-A7E2-7FBB428436D2}" sibTransId="{90F642EB-11F0-45D4-A37B-687940901CB3}"/>
    <dgm:cxn modelId="{39DCFF70-0D37-4C0B-A28B-5FE258095BAE}" type="presOf" srcId="{9E02B460-2AC7-438C-9B28-938226EA4700}" destId="{B5B58898-20E9-4650-AE6B-F02F882004D6}" srcOrd="0" destOrd="0" presId="urn:microsoft.com/office/officeart/2005/8/layout/vList2"/>
    <dgm:cxn modelId="{F04173E8-A204-40DC-BA53-651E7800D3B4}" srcId="{5EB864CE-64C0-45BD-A568-D13022403CE6}" destId="{66A03285-02F4-4234-B3A4-09A46F26878D}" srcOrd="1" destOrd="0" parTransId="{21F0FD97-E448-4A0C-B66B-84782784B49C}" sibTransId="{BEBB7A55-A96E-4848-BB99-B6185EA82A56}"/>
    <dgm:cxn modelId="{16C9DCFB-2415-433E-866A-940A365B2E3C}" type="presOf" srcId="{66A03285-02F4-4234-B3A4-09A46F26878D}" destId="{DB1141F2-36A2-4AC3-8508-9031DD4419C6}" srcOrd="0" destOrd="0" presId="urn:microsoft.com/office/officeart/2005/8/layout/vList2"/>
    <dgm:cxn modelId="{2CB85952-2BD2-4389-9D95-B3ED8FB5D3B6}" type="presParOf" srcId="{D26FF1CA-BBAA-4497-96C7-E942E4218253}" destId="{B5B58898-20E9-4650-AE6B-F02F882004D6}" srcOrd="0" destOrd="0" presId="urn:microsoft.com/office/officeart/2005/8/layout/vList2"/>
    <dgm:cxn modelId="{01E31354-514B-4615-8B18-B8BB23303B06}" type="presParOf" srcId="{D26FF1CA-BBAA-4497-96C7-E942E4218253}" destId="{EB743FB2-092D-4904-AC95-C5706794B564}" srcOrd="1" destOrd="0" presId="urn:microsoft.com/office/officeart/2005/8/layout/vList2"/>
    <dgm:cxn modelId="{70A9EAA2-A727-44DD-AC5B-5BE1CC11D566}" type="presParOf" srcId="{D26FF1CA-BBAA-4497-96C7-E942E4218253}" destId="{DB1141F2-36A2-4AC3-8508-9031DD4419C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88ADCE-A087-416D-8CBC-0A3DA3E4E2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B383768-BCEA-4F5D-B7FE-2E27586E008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latin typeface="Calibri Light" panose="020F0302020204030204"/>
            </a:rPr>
            <a:t>Czym jest dopamina?</a:t>
          </a:r>
          <a:endParaRPr lang="en-US"/>
        </a:p>
      </dgm:t>
    </dgm:pt>
    <dgm:pt modelId="{98C48FE8-8A9E-4946-B1D6-0E0618DAC277}" type="parTrans" cxnId="{AF87ABF7-61C0-47E5-8860-4609A5EF8471}">
      <dgm:prSet/>
      <dgm:spPr/>
      <dgm:t>
        <a:bodyPr/>
        <a:lstStyle/>
        <a:p>
          <a:endParaRPr lang="en-US"/>
        </a:p>
      </dgm:t>
    </dgm:pt>
    <dgm:pt modelId="{13E71793-5EB0-4330-933D-CC3C44B5F1E6}" type="sibTrans" cxnId="{AF87ABF7-61C0-47E5-8860-4609A5EF8471}">
      <dgm:prSet/>
      <dgm:spPr/>
      <dgm:t>
        <a:bodyPr/>
        <a:lstStyle/>
        <a:p>
          <a:endParaRPr lang="en-US"/>
        </a:p>
      </dgm:t>
    </dgm:pt>
    <dgm:pt modelId="{1105EADA-677B-4425-ACB2-B4A6BE9451D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latin typeface="Calibri Light" panose="020F0302020204030204"/>
            </a:rPr>
            <a:t>Prawdopodobieństwo otrzymania nagrody</a:t>
          </a:r>
          <a:endParaRPr lang="en-US"/>
        </a:p>
      </dgm:t>
    </dgm:pt>
    <dgm:pt modelId="{1DD45AE4-1D20-4245-B129-28E23413B085}" type="parTrans" cxnId="{D1CDA5C9-EF17-40C9-89B6-7B3174418B4E}">
      <dgm:prSet/>
      <dgm:spPr/>
      <dgm:t>
        <a:bodyPr/>
        <a:lstStyle/>
        <a:p>
          <a:endParaRPr lang="en-US"/>
        </a:p>
      </dgm:t>
    </dgm:pt>
    <dgm:pt modelId="{99A139B3-2F7D-4B67-98F0-824568D793D4}" type="sibTrans" cxnId="{D1CDA5C9-EF17-40C9-89B6-7B3174418B4E}">
      <dgm:prSet/>
      <dgm:spPr/>
      <dgm:t>
        <a:bodyPr/>
        <a:lstStyle/>
        <a:p>
          <a:endParaRPr lang="en-US"/>
        </a:p>
      </dgm:t>
    </dgm:pt>
    <dgm:pt modelId="{90A5F0F6-637A-4927-81FB-BA8E5015438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pl-PL">
              <a:latin typeface="Calibri Light" panose="020F0302020204030204"/>
            </a:rPr>
            <a:t>Nagroda na </a:t>
          </a:r>
          <a:r>
            <a:rPr lang="pl-PL" err="1">
              <a:latin typeface="Calibri Light" panose="020F0302020204030204"/>
            </a:rPr>
            <a:t>Facebook'u</a:t>
          </a:r>
          <a:endParaRPr lang="pl-PL" err="1"/>
        </a:p>
      </dgm:t>
    </dgm:pt>
    <dgm:pt modelId="{BFF06C59-E0D3-42BA-A49B-793BC34F4921}" type="parTrans" cxnId="{3C08E123-DF75-467E-A9AA-F09E1E3542B1}">
      <dgm:prSet/>
      <dgm:spPr/>
      <dgm:t>
        <a:bodyPr/>
        <a:lstStyle/>
        <a:p>
          <a:endParaRPr lang="en-US"/>
        </a:p>
      </dgm:t>
    </dgm:pt>
    <dgm:pt modelId="{748A16B3-8ADA-4414-8F19-A75306DD18F3}" type="sibTrans" cxnId="{3C08E123-DF75-467E-A9AA-F09E1E3542B1}">
      <dgm:prSet/>
      <dgm:spPr/>
      <dgm:t>
        <a:bodyPr/>
        <a:lstStyle/>
        <a:p>
          <a:endParaRPr lang="en-US"/>
        </a:p>
      </dgm:t>
    </dgm:pt>
    <dgm:pt modelId="{2C4167FA-DE09-4A4A-97C2-70B0681095CA}" type="pres">
      <dgm:prSet presAssocID="{3C88ADCE-A087-416D-8CBC-0A3DA3E4E2D5}" presName="root" presStyleCnt="0">
        <dgm:presLayoutVars>
          <dgm:dir/>
          <dgm:resizeHandles val="exact"/>
        </dgm:presLayoutVars>
      </dgm:prSet>
      <dgm:spPr/>
    </dgm:pt>
    <dgm:pt modelId="{83AA54C5-F112-4685-9B8A-ECE297F98A25}" type="pres">
      <dgm:prSet presAssocID="{5B383768-BCEA-4F5D-B7FE-2E27586E008A}" presName="compNode" presStyleCnt="0"/>
      <dgm:spPr/>
    </dgm:pt>
    <dgm:pt modelId="{7D6F37B7-6F18-46C5-8EF6-CA86DFA4C9AF}" type="pres">
      <dgm:prSet presAssocID="{5B383768-BCEA-4F5D-B7FE-2E27586E008A}" presName="bgRect" presStyleLbl="bgShp" presStyleIdx="0" presStyleCnt="3"/>
      <dgm:spPr/>
    </dgm:pt>
    <dgm:pt modelId="{CECE7573-89A7-4076-B6E7-333C518EF5E2}" type="pres">
      <dgm:prSet presAssocID="{5B383768-BCEA-4F5D-B7FE-2E27586E00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5940177E-366A-4241-B6D3-AF8AFDF99522}" type="pres">
      <dgm:prSet presAssocID="{5B383768-BCEA-4F5D-B7FE-2E27586E008A}" presName="spaceRect" presStyleCnt="0"/>
      <dgm:spPr/>
    </dgm:pt>
    <dgm:pt modelId="{BD7B2D26-F44A-4B02-85B2-E20E43DB9BCB}" type="pres">
      <dgm:prSet presAssocID="{5B383768-BCEA-4F5D-B7FE-2E27586E008A}" presName="parTx" presStyleLbl="revTx" presStyleIdx="0" presStyleCnt="3">
        <dgm:presLayoutVars>
          <dgm:chMax val="0"/>
          <dgm:chPref val="0"/>
        </dgm:presLayoutVars>
      </dgm:prSet>
      <dgm:spPr/>
    </dgm:pt>
    <dgm:pt modelId="{A678523E-2F3D-4A69-B648-E80AA5DE9FB2}" type="pres">
      <dgm:prSet presAssocID="{13E71793-5EB0-4330-933D-CC3C44B5F1E6}" presName="sibTrans" presStyleCnt="0"/>
      <dgm:spPr/>
    </dgm:pt>
    <dgm:pt modelId="{7CA72D87-3C0D-4816-8AF3-FA27200C6544}" type="pres">
      <dgm:prSet presAssocID="{1105EADA-677B-4425-ACB2-B4A6BE9451DE}" presName="compNode" presStyleCnt="0"/>
      <dgm:spPr/>
    </dgm:pt>
    <dgm:pt modelId="{65FFD923-32A6-49D5-87C7-21EEB921090D}" type="pres">
      <dgm:prSet presAssocID="{1105EADA-677B-4425-ACB2-B4A6BE9451DE}" presName="bgRect" presStyleLbl="bgShp" presStyleIdx="1" presStyleCnt="3"/>
      <dgm:spPr/>
    </dgm:pt>
    <dgm:pt modelId="{0C2E4773-69D0-4D03-AFBA-BC1067D8997C}" type="pres">
      <dgm:prSet presAssocID="{1105EADA-677B-4425-ACB2-B4A6BE9451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feum"/>
        </a:ext>
      </dgm:extLst>
    </dgm:pt>
    <dgm:pt modelId="{5E0DAF32-9640-425A-BF5D-9BB076682F42}" type="pres">
      <dgm:prSet presAssocID="{1105EADA-677B-4425-ACB2-B4A6BE9451DE}" presName="spaceRect" presStyleCnt="0"/>
      <dgm:spPr/>
    </dgm:pt>
    <dgm:pt modelId="{A10D98B7-8AEF-4565-AE94-A632B664D45A}" type="pres">
      <dgm:prSet presAssocID="{1105EADA-677B-4425-ACB2-B4A6BE9451DE}" presName="parTx" presStyleLbl="revTx" presStyleIdx="1" presStyleCnt="3">
        <dgm:presLayoutVars>
          <dgm:chMax val="0"/>
          <dgm:chPref val="0"/>
        </dgm:presLayoutVars>
      </dgm:prSet>
      <dgm:spPr/>
    </dgm:pt>
    <dgm:pt modelId="{8B4E7A17-E57C-473C-A6C1-4130D2BFC407}" type="pres">
      <dgm:prSet presAssocID="{99A139B3-2F7D-4B67-98F0-824568D793D4}" presName="sibTrans" presStyleCnt="0"/>
      <dgm:spPr/>
    </dgm:pt>
    <dgm:pt modelId="{4CA3D2DD-9AC0-4024-8F54-6D69CFB95531}" type="pres">
      <dgm:prSet presAssocID="{90A5F0F6-637A-4927-81FB-BA8E50154382}" presName="compNode" presStyleCnt="0"/>
      <dgm:spPr/>
    </dgm:pt>
    <dgm:pt modelId="{9DE012C0-EA59-4D8E-B175-12851C9FAFBE}" type="pres">
      <dgm:prSet presAssocID="{90A5F0F6-637A-4927-81FB-BA8E50154382}" presName="bgRect" presStyleLbl="bgShp" presStyleIdx="2" presStyleCnt="3"/>
      <dgm:spPr/>
    </dgm:pt>
    <dgm:pt modelId="{FFABCBCC-7E97-4684-8EE0-4EBCA38AAAC9}" type="pres">
      <dgm:prSet presAssocID="{90A5F0F6-637A-4927-81FB-BA8E501543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stążka"/>
        </a:ext>
      </dgm:extLst>
    </dgm:pt>
    <dgm:pt modelId="{C5EEEDFA-8886-4546-8715-D0A1C78EF7B2}" type="pres">
      <dgm:prSet presAssocID="{90A5F0F6-637A-4927-81FB-BA8E50154382}" presName="spaceRect" presStyleCnt="0"/>
      <dgm:spPr/>
    </dgm:pt>
    <dgm:pt modelId="{821C8734-7D38-45EF-BE0D-BF06CD3E13C3}" type="pres">
      <dgm:prSet presAssocID="{90A5F0F6-637A-4927-81FB-BA8E501543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2E8702-80DA-4389-8593-9ACBC4706683}" type="presOf" srcId="{5B383768-BCEA-4F5D-B7FE-2E27586E008A}" destId="{BD7B2D26-F44A-4B02-85B2-E20E43DB9BCB}" srcOrd="0" destOrd="0" presId="urn:microsoft.com/office/officeart/2018/2/layout/IconVerticalSolidList"/>
    <dgm:cxn modelId="{AA7EB514-84B3-4215-B559-53CA64E6A167}" type="presOf" srcId="{90A5F0F6-637A-4927-81FB-BA8E50154382}" destId="{821C8734-7D38-45EF-BE0D-BF06CD3E13C3}" srcOrd="0" destOrd="0" presId="urn:microsoft.com/office/officeart/2018/2/layout/IconVerticalSolidList"/>
    <dgm:cxn modelId="{3C08E123-DF75-467E-A9AA-F09E1E3542B1}" srcId="{3C88ADCE-A087-416D-8CBC-0A3DA3E4E2D5}" destId="{90A5F0F6-637A-4927-81FB-BA8E50154382}" srcOrd="2" destOrd="0" parTransId="{BFF06C59-E0D3-42BA-A49B-793BC34F4921}" sibTransId="{748A16B3-8ADA-4414-8F19-A75306DD18F3}"/>
    <dgm:cxn modelId="{58656646-2252-46B1-A9FE-E58F50925231}" type="presOf" srcId="{1105EADA-677B-4425-ACB2-B4A6BE9451DE}" destId="{A10D98B7-8AEF-4565-AE94-A632B664D45A}" srcOrd="0" destOrd="0" presId="urn:microsoft.com/office/officeart/2018/2/layout/IconVerticalSolidList"/>
    <dgm:cxn modelId="{4CD04E70-2DE7-4632-B7CB-5BDA31A91084}" type="presOf" srcId="{3C88ADCE-A087-416D-8CBC-0A3DA3E4E2D5}" destId="{2C4167FA-DE09-4A4A-97C2-70B0681095CA}" srcOrd="0" destOrd="0" presId="urn:microsoft.com/office/officeart/2018/2/layout/IconVerticalSolidList"/>
    <dgm:cxn modelId="{D1CDA5C9-EF17-40C9-89B6-7B3174418B4E}" srcId="{3C88ADCE-A087-416D-8CBC-0A3DA3E4E2D5}" destId="{1105EADA-677B-4425-ACB2-B4A6BE9451DE}" srcOrd="1" destOrd="0" parTransId="{1DD45AE4-1D20-4245-B129-28E23413B085}" sibTransId="{99A139B3-2F7D-4B67-98F0-824568D793D4}"/>
    <dgm:cxn modelId="{AF87ABF7-61C0-47E5-8860-4609A5EF8471}" srcId="{3C88ADCE-A087-416D-8CBC-0A3DA3E4E2D5}" destId="{5B383768-BCEA-4F5D-B7FE-2E27586E008A}" srcOrd="0" destOrd="0" parTransId="{98C48FE8-8A9E-4946-B1D6-0E0618DAC277}" sibTransId="{13E71793-5EB0-4330-933D-CC3C44B5F1E6}"/>
    <dgm:cxn modelId="{211EE4B3-E850-4587-A4B8-FF7863527CDA}" type="presParOf" srcId="{2C4167FA-DE09-4A4A-97C2-70B0681095CA}" destId="{83AA54C5-F112-4685-9B8A-ECE297F98A25}" srcOrd="0" destOrd="0" presId="urn:microsoft.com/office/officeart/2018/2/layout/IconVerticalSolidList"/>
    <dgm:cxn modelId="{F869209C-2A72-44E2-9104-67336B5B5DD3}" type="presParOf" srcId="{83AA54C5-F112-4685-9B8A-ECE297F98A25}" destId="{7D6F37B7-6F18-46C5-8EF6-CA86DFA4C9AF}" srcOrd="0" destOrd="0" presId="urn:microsoft.com/office/officeart/2018/2/layout/IconVerticalSolidList"/>
    <dgm:cxn modelId="{18E8F222-F95B-42A9-B806-01120D51D5AC}" type="presParOf" srcId="{83AA54C5-F112-4685-9B8A-ECE297F98A25}" destId="{CECE7573-89A7-4076-B6E7-333C518EF5E2}" srcOrd="1" destOrd="0" presId="urn:microsoft.com/office/officeart/2018/2/layout/IconVerticalSolidList"/>
    <dgm:cxn modelId="{D65902B4-2294-4946-BCC8-4024517C424D}" type="presParOf" srcId="{83AA54C5-F112-4685-9B8A-ECE297F98A25}" destId="{5940177E-366A-4241-B6D3-AF8AFDF99522}" srcOrd="2" destOrd="0" presId="urn:microsoft.com/office/officeart/2018/2/layout/IconVerticalSolidList"/>
    <dgm:cxn modelId="{D09AACBC-7E5C-4D21-A368-76A52B0F0810}" type="presParOf" srcId="{83AA54C5-F112-4685-9B8A-ECE297F98A25}" destId="{BD7B2D26-F44A-4B02-85B2-E20E43DB9BCB}" srcOrd="3" destOrd="0" presId="urn:microsoft.com/office/officeart/2018/2/layout/IconVerticalSolidList"/>
    <dgm:cxn modelId="{B3ADFE63-3BD9-4E2C-9762-5E498AA5F571}" type="presParOf" srcId="{2C4167FA-DE09-4A4A-97C2-70B0681095CA}" destId="{A678523E-2F3D-4A69-B648-E80AA5DE9FB2}" srcOrd="1" destOrd="0" presId="urn:microsoft.com/office/officeart/2018/2/layout/IconVerticalSolidList"/>
    <dgm:cxn modelId="{812208DC-3A93-4D85-903B-D0D0E4FD14DE}" type="presParOf" srcId="{2C4167FA-DE09-4A4A-97C2-70B0681095CA}" destId="{7CA72D87-3C0D-4816-8AF3-FA27200C6544}" srcOrd="2" destOrd="0" presId="urn:microsoft.com/office/officeart/2018/2/layout/IconVerticalSolidList"/>
    <dgm:cxn modelId="{6ECF4D83-461A-4E0A-8BCE-72756C3A767C}" type="presParOf" srcId="{7CA72D87-3C0D-4816-8AF3-FA27200C6544}" destId="{65FFD923-32A6-49D5-87C7-21EEB921090D}" srcOrd="0" destOrd="0" presId="urn:microsoft.com/office/officeart/2018/2/layout/IconVerticalSolidList"/>
    <dgm:cxn modelId="{BCC3DE20-5E8D-4DF1-9DD8-4E3404D3B180}" type="presParOf" srcId="{7CA72D87-3C0D-4816-8AF3-FA27200C6544}" destId="{0C2E4773-69D0-4D03-AFBA-BC1067D8997C}" srcOrd="1" destOrd="0" presId="urn:microsoft.com/office/officeart/2018/2/layout/IconVerticalSolidList"/>
    <dgm:cxn modelId="{975C6787-DEFE-4B01-AD4E-3A41311B738C}" type="presParOf" srcId="{7CA72D87-3C0D-4816-8AF3-FA27200C6544}" destId="{5E0DAF32-9640-425A-BF5D-9BB076682F42}" srcOrd="2" destOrd="0" presId="urn:microsoft.com/office/officeart/2018/2/layout/IconVerticalSolidList"/>
    <dgm:cxn modelId="{BDA588FB-9F52-4BCD-844B-30D6E9C4B590}" type="presParOf" srcId="{7CA72D87-3C0D-4816-8AF3-FA27200C6544}" destId="{A10D98B7-8AEF-4565-AE94-A632B664D45A}" srcOrd="3" destOrd="0" presId="urn:microsoft.com/office/officeart/2018/2/layout/IconVerticalSolidList"/>
    <dgm:cxn modelId="{AA6B5CB1-8CE0-4E04-A232-63C67CFF166D}" type="presParOf" srcId="{2C4167FA-DE09-4A4A-97C2-70B0681095CA}" destId="{8B4E7A17-E57C-473C-A6C1-4130D2BFC407}" srcOrd="3" destOrd="0" presId="urn:microsoft.com/office/officeart/2018/2/layout/IconVerticalSolidList"/>
    <dgm:cxn modelId="{6F78FAEA-0667-4879-876F-EECFC8D4D0CD}" type="presParOf" srcId="{2C4167FA-DE09-4A4A-97C2-70B0681095CA}" destId="{4CA3D2DD-9AC0-4024-8F54-6D69CFB95531}" srcOrd="4" destOrd="0" presId="urn:microsoft.com/office/officeart/2018/2/layout/IconVerticalSolidList"/>
    <dgm:cxn modelId="{DC23CACA-11A4-4752-A890-22E01F2BF715}" type="presParOf" srcId="{4CA3D2DD-9AC0-4024-8F54-6D69CFB95531}" destId="{9DE012C0-EA59-4D8E-B175-12851C9FAFBE}" srcOrd="0" destOrd="0" presId="urn:microsoft.com/office/officeart/2018/2/layout/IconVerticalSolidList"/>
    <dgm:cxn modelId="{0A46AFEA-C0A4-419C-B492-A99A25F2DB65}" type="presParOf" srcId="{4CA3D2DD-9AC0-4024-8F54-6D69CFB95531}" destId="{FFABCBCC-7E97-4684-8EE0-4EBCA38AAAC9}" srcOrd="1" destOrd="0" presId="urn:microsoft.com/office/officeart/2018/2/layout/IconVerticalSolidList"/>
    <dgm:cxn modelId="{4DFF8966-12E5-4129-B17F-9B2D3F969652}" type="presParOf" srcId="{4CA3D2DD-9AC0-4024-8F54-6D69CFB95531}" destId="{C5EEEDFA-8886-4546-8715-D0A1C78EF7B2}" srcOrd="2" destOrd="0" presId="urn:microsoft.com/office/officeart/2018/2/layout/IconVerticalSolidList"/>
    <dgm:cxn modelId="{0F73C042-34C9-457D-8471-B6A83312099D}" type="presParOf" srcId="{4CA3D2DD-9AC0-4024-8F54-6D69CFB95531}" destId="{821C8734-7D38-45EF-BE0D-BF06CD3E13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A6E2C-CD65-45C5-B299-9E7C53D52D5C}">
      <dsp:nvSpPr>
        <dsp:cNvPr id="0" name=""/>
        <dsp:cNvSpPr/>
      </dsp:nvSpPr>
      <dsp:spPr>
        <a:xfrm>
          <a:off x="0" y="504079"/>
          <a:ext cx="283254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Minimalizm</a:t>
          </a:r>
        </a:p>
      </dsp:txBody>
      <dsp:txXfrm>
        <a:off x="31613" y="535692"/>
        <a:ext cx="2769314" cy="584369"/>
      </dsp:txXfrm>
    </dsp:sp>
    <dsp:sp modelId="{836C5B2F-7F55-4D57-BF3E-A7389A1213E8}">
      <dsp:nvSpPr>
        <dsp:cNvPr id="0" name=""/>
        <dsp:cNvSpPr/>
      </dsp:nvSpPr>
      <dsp:spPr>
        <a:xfrm>
          <a:off x="0" y="1229434"/>
          <a:ext cx="283254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Prostota</a:t>
          </a:r>
        </a:p>
      </dsp:txBody>
      <dsp:txXfrm>
        <a:off x="31613" y="1261047"/>
        <a:ext cx="2769314" cy="584369"/>
      </dsp:txXfrm>
    </dsp:sp>
    <dsp:sp modelId="{40CB7B2F-FF38-407D-83BA-59E06084D5EE}">
      <dsp:nvSpPr>
        <dsp:cNvPr id="0" name=""/>
        <dsp:cNvSpPr/>
      </dsp:nvSpPr>
      <dsp:spPr>
        <a:xfrm>
          <a:off x="0" y="1954790"/>
          <a:ext cx="283254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Cukierkowe kolory</a:t>
          </a:r>
        </a:p>
      </dsp:txBody>
      <dsp:txXfrm>
        <a:off x="31613" y="1986403"/>
        <a:ext cx="276931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20474-FDAD-4611-9B4F-3FC061B684FE}">
      <dsp:nvSpPr>
        <dsp:cNvPr id="0" name=""/>
        <dsp:cNvSpPr/>
      </dsp:nvSpPr>
      <dsp:spPr>
        <a:xfrm>
          <a:off x="2044800" y="174437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824FE-18C8-4329-9A68-50B5399D4274}">
      <dsp:nvSpPr>
        <dsp:cNvPr id="0" name=""/>
        <dsp:cNvSpPr/>
      </dsp:nvSpPr>
      <dsp:spPr>
        <a:xfrm>
          <a:off x="251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5A28-9622-44D4-9611-D26FF334419D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4300" kern="1200">
              <a:latin typeface="Calibri Light" panose="020F0302020204030204"/>
            </a:rPr>
            <a:t>Psychologia</a:t>
          </a:r>
          <a:endParaRPr lang="en-US" sz="4300" kern="1200"/>
        </a:p>
      </dsp:txBody>
      <dsp:txXfrm>
        <a:off x="1342800" y="3054438"/>
        <a:ext cx="3600000" cy="720000"/>
      </dsp:txXfrm>
    </dsp:sp>
    <dsp:sp modelId="{8D33F5A2-16CB-49C8-957F-9FA64FFA676E}">
      <dsp:nvSpPr>
        <dsp:cNvPr id="0" name=""/>
        <dsp:cNvSpPr/>
      </dsp:nvSpPr>
      <dsp:spPr>
        <a:xfrm>
          <a:off x="6274800" y="174437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FA06-47E8-4FE9-A963-0C0C5E109CFC}">
      <dsp:nvSpPr>
        <dsp:cNvPr id="0" name=""/>
        <dsp:cNvSpPr/>
      </dsp:nvSpPr>
      <dsp:spPr>
        <a:xfrm>
          <a:off x="674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6ED8F-417C-45D6-AB38-D28E36BA1223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4300" kern="1200">
              <a:latin typeface="Calibri Light" panose="020F0302020204030204"/>
            </a:rPr>
            <a:t>Testy aplikacji</a:t>
          </a:r>
          <a:endParaRPr lang="pl-PL" sz="4300" kern="1200"/>
        </a:p>
      </dsp:txBody>
      <dsp:txXfrm>
        <a:off x="5572800" y="3054438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58898-20E9-4650-AE6B-F02F882004D6}">
      <dsp:nvSpPr>
        <dsp:cNvPr id="0" name=""/>
        <dsp:cNvSpPr/>
      </dsp:nvSpPr>
      <dsp:spPr>
        <a:xfrm>
          <a:off x="0" y="368874"/>
          <a:ext cx="10506456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/>
            <a:t>Maksymalizacja szans zainteresowania użytkownika</a:t>
          </a:r>
          <a:endParaRPr lang="en-US" sz="3800" kern="1200"/>
        </a:p>
      </dsp:txBody>
      <dsp:txXfrm>
        <a:off x="44492" y="413366"/>
        <a:ext cx="10417472" cy="822446"/>
      </dsp:txXfrm>
    </dsp:sp>
    <dsp:sp modelId="{DB1141F2-36A2-4AC3-8508-9031DD4419C6}">
      <dsp:nvSpPr>
        <dsp:cNvPr id="0" name=""/>
        <dsp:cNvSpPr/>
      </dsp:nvSpPr>
      <dsp:spPr>
        <a:xfrm>
          <a:off x="0" y="1389744"/>
          <a:ext cx="10506456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/>
            <a:t>Czynniki wpływające na rekomendację</a:t>
          </a:r>
          <a:endParaRPr lang="en-US" sz="3800" kern="1200"/>
        </a:p>
      </dsp:txBody>
      <dsp:txXfrm>
        <a:off x="44492" y="1434236"/>
        <a:ext cx="10417472" cy="82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F37B7-6F18-46C5-8EF6-CA86DFA4C9AF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E7573-89A7-4076-B6E7-333C518EF5E2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B2D26-F44A-4B02-85B2-E20E43DB9BCB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>
              <a:latin typeface="Calibri Light" panose="020F0302020204030204"/>
            </a:rPr>
            <a:t>Czym jest dopamina?</a:t>
          </a:r>
          <a:endParaRPr lang="en-US" sz="2500" kern="1200"/>
        </a:p>
      </dsp:txBody>
      <dsp:txXfrm>
        <a:off x="1879455" y="695"/>
        <a:ext cx="4237880" cy="1627234"/>
      </dsp:txXfrm>
    </dsp:sp>
    <dsp:sp modelId="{65FFD923-32A6-49D5-87C7-21EEB921090D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E4773-69D0-4D03-AFBA-BC1067D8997C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D98B7-8AEF-4565-AE94-A632B664D45A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>
              <a:latin typeface="Calibri Light" panose="020F0302020204030204"/>
            </a:rPr>
            <a:t>Prawdopodobieństwo otrzymania nagrody</a:t>
          </a:r>
          <a:endParaRPr lang="en-US" sz="2500" kern="1200"/>
        </a:p>
      </dsp:txBody>
      <dsp:txXfrm>
        <a:off x="1879455" y="2034738"/>
        <a:ext cx="4237880" cy="1627234"/>
      </dsp:txXfrm>
    </dsp:sp>
    <dsp:sp modelId="{9DE012C0-EA59-4D8E-B175-12851C9FAFBE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BCBCC-7E97-4684-8EE0-4EBCA38AAAC9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C8734-7D38-45EF-BE0D-BF06CD3E13C3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>
              <a:latin typeface="Calibri Light" panose="020F0302020204030204"/>
            </a:rPr>
            <a:t>Nagroda na </a:t>
          </a:r>
          <a:r>
            <a:rPr lang="pl-PL" sz="2500" kern="1200" err="1">
              <a:latin typeface="Calibri Light" panose="020F0302020204030204"/>
            </a:rPr>
            <a:t>Facebook'u</a:t>
          </a:r>
          <a:endParaRPr lang="pl-PL" sz="2500" kern="1200" err="1"/>
        </a:p>
      </dsp:txBody>
      <dsp:txXfrm>
        <a:off x="1879455" y="4068781"/>
        <a:ext cx="4237880" cy="1627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28.01.2022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business/ads/ad-targeting" TargetMode="External"/><Relationship Id="rId3" Type="http://schemas.openxmlformats.org/officeDocument/2006/relationships/hyperlink" Target="https://www.wired.com/2013/06/why-facebook-sounds-like-facebook/" TargetMode="External"/><Relationship Id="rId7" Type="http://schemas.openxmlformats.org/officeDocument/2006/relationships/hyperlink" Target="https://flstrefa.pl/reklama.html" TargetMode="External"/><Relationship Id="rId2" Type="http://schemas.openxmlformats.org/officeDocument/2006/relationships/hyperlink" Target="https://insights.som.yale.edu/insights/social-media-is-addictive-do-regulators-need-to-step-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ucommclub.com/content/2020/12/14/why-tiktok-is-addicting-its-not-the-reason-you-might-think" TargetMode="External"/><Relationship Id="rId11" Type="http://schemas.openxmlformats.org/officeDocument/2006/relationships/hyperlink" Target="https://swps.pl/sopot/aktualnosci/20671-banki-informacyjne-czym-sa-i-dlaczego-nam-w-nich-tak-komfortowo" TargetMode="External"/><Relationship Id="rId5" Type="http://schemas.openxmlformats.org/officeDocument/2006/relationships/hyperlink" Target="https://blog.rescuetime.com/why-addicted-to-notifications/" TargetMode="External"/><Relationship Id="rId10" Type="http://schemas.openxmlformats.org/officeDocument/2006/relationships/hyperlink" Target="https://www.quora.com/Why-are-Netflix-movies-so-addicting" TargetMode="External"/><Relationship Id="rId4" Type="http://schemas.openxmlformats.org/officeDocument/2006/relationships/hyperlink" Target="https://otwartezasoby.pl/uzalezniajace-funkcje-aplikacji/" TargetMode="External"/><Relationship Id="rId9" Type="http://schemas.openxmlformats.org/officeDocument/2006/relationships/hyperlink" Target="https://adoric.com/blog/personalized-product-recommendations-what-it-is-benefits-and-best-practice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ataseries/how-tiktok-is-addictive-1e53dec10867" TargetMode="External"/><Relationship Id="rId3" Type="http://schemas.openxmlformats.org/officeDocument/2006/relationships/hyperlink" Target="https://krzysztofczubak.pl/dopamina-dlaczego-facebook-uzaleznia-jak-kokaina/" TargetMode="External"/><Relationship Id="rId7" Type="http://schemas.openxmlformats.org/officeDocument/2006/relationships/hyperlink" Target="https://pl.wikipedia.org/wiki/Pizzagate" TargetMode="External"/><Relationship Id="rId2" Type="http://schemas.openxmlformats.org/officeDocument/2006/relationships/hyperlink" Target="https://collegeinfogeek.com/stay-focused-inter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news/blogs-trending-38156985" TargetMode="External"/><Relationship Id="rId5" Type="http://schemas.openxmlformats.org/officeDocument/2006/relationships/hyperlink" Target="https://www.dw.com/pl/fake-newsy-i-teorie-spiskowe-i-%C5%9Bwiat-staje-si%C4%99-zrozumia%C5%82y/a-56556280" TargetMode="External"/><Relationship Id="rId4" Type="http://schemas.openxmlformats.org/officeDocument/2006/relationships/hyperlink" Target="https://www.akademia-umyslu.pl/blog-core/sila-koncentracji/" TargetMode="External"/><Relationship Id="rId9" Type="http://schemas.openxmlformats.org/officeDocument/2006/relationships/hyperlink" Target="https://medium.com/dataseries/how-youtube-is-addictive-259d5c57588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pl-PL" sz="4400">
                <a:solidFill>
                  <a:schemeClr val="tx2"/>
                </a:solidFill>
                <a:ea typeface="+mj-lt"/>
                <a:cs typeface="+mj-lt"/>
              </a:rPr>
              <a:t>"Interfejsy serwisów internetowych  - jak przykuć naszą uwagę?"</a:t>
            </a:r>
            <a:endParaRPr lang="pl-PL" sz="4400">
              <a:solidFill>
                <a:schemeClr val="tx2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1500">
                <a:solidFill>
                  <a:schemeClr val="tx2"/>
                </a:solidFill>
                <a:cs typeface="Calibri"/>
              </a:rPr>
              <a:t>Piotr Piesiak</a:t>
            </a:r>
          </a:p>
          <a:p>
            <a:r>
              <a:rPr lang="pl-PL" sz="1500">
                <a:solidFill>
                  <a:schemeClr val="tx2"/>
                </a:solidFill>
                <a:cs typeface="Calibri"/>
              </a:rPr>
              <a:t>Filip Komorowski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1F0F51-BC21-43A0-95CC-C6F2D854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200">
                <a:latin typeface="Arial Narrow"/>
              </a:rPr>
              <a:t>Techniki usprawniania zaangażowania użytkowników</a:t>
            </a:r>
            <a:endParaRPr lang="pl-PL" sz="4200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2">
            <a:extLst>
              <a:ext uri="{FF2B5EF4-FFF2-40B4-BE49-F238E27FC236}">
                <a16:creationId xmlns:a16="http://schemas.microsoft.com/office/drawing/2014/main" id="{71590E2F-E391-407D-9D30-D08A90062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38204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9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wentylator, urządzenie&#10;&#10;Opis wygenerowany automatycznie">
            <a:extLst>
              <a:ext uri="{FF2B5EF4-FFF2-40B4-BE49-F238E27FC236}">
                <a16:creationId xmlns:a16="http://schemas.microsoft.com/office/drawing/2014/main" id="{6352C056-610E-4992-A2A2-C3E5C28FE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2" r="9090" b="444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EBD9D4C-B489-4DEB-8584-27FEFA7F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l-PL" sz="2800">
                <a:cs typeface="Calibri Light"/>
              </a:rPr>
              <a:t>Psychologia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6B59BE-E5F7-462A-A1DF-D6797570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pl-PL" sz="1700">
                <a:ea typeface="+mn-lt"/>
                <a:cs typeface="+mn-lt"/>
              </a:rPr>
              <a:t>Czekanie na nagrodę</a:t>
            </a:r>
          </a:p>
          <a:p>
            <a:pPr marL="285750" indent="-285750"/>
            <a:r>
              <a:rPr lang="pl-PL" sz="1700">
                <a:cs typeface="Calibri"/>
              </a:rPr>
              <a:t>Efekt FOMO</a:t>
            </a:r>
          </a:p>
          <a:p>
            <a:pPr marL="285750" indent="-285750"/>
            <a:r>
              <a:rPr lang="pl-PL" sz="1700">
                <a:cs typeface="Calibri"/>
              </a:rPr>
              <a:t>Brak rutyny</a:t>
            </a:r>
          </a:p>
          <a:p>
            <a:endParaRPr lang="pl-PL" sz="1700">
              <a:cs typeface="Calibri"/>
            </a:endParaRPr>
          </a:p>
          <a:p>
            <a:endParaRPr lang="pl-PL" sz="1700">
              <a:cs typeface="Calibri"/>
            </a:endParaRPr>
          </a:p>
          <a:p>
            <a:endParaRPr lang="pl-PL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1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5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BC0B65CA-D907-4C55-8B5A-9097F3E0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14" y="643467"/>
            <a:ext cx="62371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9C91A1-CBFF-4648-B2DF-4BA9ED388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BDB8F0D-CD78-48BA-BC2B-92550147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l-PL" sz="5000">
                <a:cs typeface="Calibri Light"/>
              </a:rPr>
              <a:t>Spersonalizowane rekomendacje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Symbol zastępczy zawartości 2">
            <a:extLst>
              <a:ext uri="{FF2B5EF4-FFF2-40B4-BE49-F238E27FC236}">
                <a16:creationId xmlns:a16="http://schemas.microsoft.com/office/drawing/2014/main" id="{F40AA916-71CF-4F71-B004-2A9CA652D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401794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317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48C105CB-4E9F-40C3-9AD3-AEAE126F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04E3E09-8E6E-4C1E-A6D6-044331B6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l-PL" sz="2400" b="1">
                <a:cs typeface="Calibri Light"/>
              </a:rPr>
              <a:t>Rozprowadzanie produktu wśród wyselekcjonowanej grupy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A97177-E08A-4B8D-99E4-AF2AE4553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700">
                <a:cs typeface="Calibri"/>
              </a:rPr>
              <a:t>Lokalizacja</a:t>
            </a:r>
          </a:p>
          <a:p>
            <a:r>
              <a:rPr lang="pl-PL" sz="1700">
                <a:cs typeface="Calibri"/>
              </a:rPr>
              <a:t>Dane demograficzne</a:t>
            </a:r>
          </a:p>
          <a:p>
            <a:r>
              <a:rPr lang="pl-PL" sz="1700">
                <a:cs typeface="Calibri"/>
              </a:rPr>
              <a:t>Zainteresowania</a:t>
            </a:r>
          </a:p>
          <a:p>
            <a:r>
              <a:rPr lang="pl-PL" sz="1700">
                <a:cs typeface="Calibri"/>
              </a:rPr>
              <a:t>Historia użytkownika</a:t>
            </a:r>
          </a:p>
        </p:txBody>
      </p:sp>
    </p:spTree>
    <p:extLst>
      <p:ext uri="{BB962C8B-B14F-4D97-AF65-F5344CB8AC3E}">
        <p14:creationId xmlns:p14="http://schemas.microsoft.com/office/powerpoint/2010/main" val="221132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16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EAFCEE39-DB67-43B9-AB5C-3B620D418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650" y="960438"/>
            <a:ext cx="6896100" cy="3000375"/>
          </a:xfr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58FAA5FE-5625-47D2-B75E-F6CCBE5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0" y="4021138"/>
            <a:ext cx="6896100" cy="187007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5647659-34B6-43BA-93E6-B512699B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l-PL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Jak zwiększyć sprzedaż?</a:t>
            </a:r>
          </a:p>
        </p:txBody>
      </p:sp>
    </p:spTree>
    <p:extLst>
      <p:ext uri="{BB962C8B-B14F-4D97-AF65-F5344CB8AC3E}">
        <p14:creationId xmlns:p14="http://schemas.microsoft.com/office/powerpoint/2010/main" val="326496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B981F6DB-4DE2-41B4-B500-6E09C2212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07D911-2054-4DB8-8794-4B07A12F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l-PL" sz="3600">
                <a:cs typeface="Calibri Light"/>
              </a:rPr>
              <a:t>Ciekawa statystyka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B1FF50-A673-4DDA-8C1D-2A4D7198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Około 66% filmów oglądanych na platformie Netflix</a:t>
            </a:r>
          </a:p>
          <a:p>
            <a:r>
              <a:rPr lang="pl-PL" sz="1800">
                <a:cs typeface="Calibri"/>
              </a:rPr>
              <a:t>35% sprzedaży na stronie Amazon</a:t>
            </a:r>
          </a:p>
          <a:p>
            <a:r>
              <a:rPr lang="pl-PL" sz="1800">
                <a:cs typeface="Calibri"/>
              </a:rPr>
              <a:t>38% wyświetleń artykułów na Google News</a:t>
            </a:r>
          </a:p>
          <a:p>
            <a:pPr marL="0" indent="0">
              <a:buNone/>
            </a:pPr>
            <a:r>
              <a:rPr lang="pl-PL" sz="1800">
                <a:cs typeface="Calibri"/>
              </a:rPr>
              <a:t>Co łączy te liczby?</a:t>
            </a:r>
          </a:p>
          <a:p>
            <a:endParaRPr lang="pl-PL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39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7">
            <a:extLst>
              <a:ext uri="{FF2B5EF4-FFF2-40B4-BE49-F238E27FC236}">
                <a16:creationId xmlns:a16="http://schemas.microsoft.com/office/drawing/2014/main" id="{2E937516-E9C8-4D8B-B6C9-A9CBA1C83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668" y="2272140"/>
            <a:ext cx="7247041" cy="217674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9" descr="Obraz zawierający tekst, sprzęt elektroniczny, wizytówka&#10;&#10;Opis wygenerowany automatycznie">
            <a:extLst>
              <a:ext uri="{FF2B5EF4-FFF2-40B4-BE49-F238E27FC236}">
                <a16:creationId xmlns:a16="http://schemas.microsoft.com/office/drawing/2014/main" id="{7929136B-5123-4B40-9E78-28CA814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74" y="1214523"/>
            <a:ext cx="2478326" cy="205701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10">
            <a:extLst>
              <a:ext uri="{FF2B5EF4-FFF2-40B4-BE49-F238E27FC236}">
                <a16:creationId xmlns:a16="http://schemas.microsoft.com/office/drawing/2014/main" id="{0E239C74-323E-45BB-9A30-A3CD4950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52" y="3875923"/>
            <a:ext cx="2174283" cy="217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8F9E28B7-B790-453A-BA66-6D1D717FB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35A6447-3445-4658-8B9C-53EB49C7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pl-PL" sz="3600">
                <a:cs typeface="Calibri Light"/>
              </a:rPr>
              <a:t>Ułatwiony samorozwój</a:t>
            </a: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E0AC78-7631-4F4C-B66D-3E8A65BD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400">
                <a:cs typeface="Calibri"/>
              </a:rPr>
              <a:t>Rozwijanie hobby</a:t>
            </a:r>
          </a:p>
          <a:p>
            <a:r>
              <a:rPr lang="pl-PL" sz="2400">
                <a:cs typeface="Calibri"/>
              </a:rPr>
              <a:t>Odkrywanie nowych zainteresowań</a:t>
            </a:r>
          </a:p>
          <a:p>
            <a:r>
              <a:rPr lang="pl-PL" sz="2400">
                <a:cs typeface="Calibri"/>
              </a:rPr>
              <a:t>Szybkie znajdowanie materiałów</a:t>
            </a:r>
          </a:p>
          <a:p>
            <a:endParaRPr lang="pl-PL" sz="2400">
              <a:cs typeface="Calibri"/>
            </a:endParaRPr>
          </a:p>
          <a:p>
            <a:endParaRPr lang="pl-PL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97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DEEC78-B41E-4C4F-8DEC-6ED582EA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Bańki informacyjne</a:t>
            </a:r>
            <a:endParaRPr lang="pl-PL">
              <a:cs typeface="Calibri Ligh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FBFD24B-F365-4BDA-943A-8E66994C7E8B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/>
              <a:t>Wyselekcjonowane informacje</a:t>
            </a:r>
            <a:endParaRPr lang="pl-PL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/>
              <a:t>Mniejszy kontakt z konfliktogennym punktem widzenia</a:t>
            </a:r>
            <a:endParaRPr lang="pl-PL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/>
              <a:t>Podatność na manipulacje</a:t>
            </a:r>
            <a:endParaRPr lang="pl-PL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/>
              <a:t>Dyskusja o wyborach w USA</a:t>
            </a:r>
            <a:endParaRPr lang="pl-PL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l-PL">
              <a:cs typeface="Calibri"/>
            </a:endParaRPr>
          </a:p>
        </p:txBody>
      </p:sp>
      <p:pic>
        <p:nvPicPr>
          <p:cNvPr id="4" name="Obraz 4" descr="Obraz zawierający rozmyty&#10;&#10;Opis wygenerowany automatycznie">
            <a:extLst>
              <a:ext uri="{FF2B5EF4-FFF2-40B4-BE49-F238E27FC236}">
                <a16:creationId xmlns:a16="http://schemas.microsoft.com/office/drawing/2014/main" id="{E623F48C-E19F-4067-B5BB-4B5D3112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90" r="1788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186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9D1072E-78E9-4A52-BAF7-12334C07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/>
              <a:t>Uzależniające elementy designu</a:t>
            </a:r>
          </a:p>
        </p:txBody>
      </p:sp>
      <p:pic>
        <p:nvPicPr>
          <p:cNvPr id="4" name="Obraz 4" descr="Obraz zawierający tekst, niebo, osoba&#10;&#10;Opis wygenerowany automatycznie">
            <a:extLst>
              <a:ext uri="{FF2B5EF4-FFF2-40B4-BE49-F238E27FC236}">
                <a16:creationId xmlns:a16="http://schemas.microsoft.com/office/drawing/2014/main" id="{C1CF90FD-4B13-4564-BEA7-6D9F72F0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46" r="26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E8F29F2-C509-40D9-A333-40E42F3380A0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Powiadomienia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"Niekończące" się tablice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Przemyślane dźwięki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Auto odtwarzanie filmów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Konstrukcja przycisków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000"/>
              <a:t>Estetyka</a:t>
            </a:r>
            <a:endParaRPr lang="pl-PL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l-PL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43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518B2E-3402-4659-B627-82F59090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400"/>
              <a:t>Polaryzacja grup społecznych</a:t>
            </a:r>
            <a:endParaRPr lang="pl-PL" sz="5400"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D7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0342B96-F160-4685-BE4C-657B8452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4" y="3146716"/>
            <a:ext cx="4974336" cy="2474732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3D7EDE56-93DD-4FF5-B329-FFCABA0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96" y="3107425"/>
            <a:ext cx="4974336" cy="25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Obraz 5">
            <a:extLst>
              <a:ext uri="{FF2B5EF4-FFF2-40B4-BE49-F238E27FC236}">
                <a16:creationId xmlns:a16="http://schemas.microsoft.com/office/drawing/2014/main" id="{1E9C77E2-8B43-4E29-8DBD-FADCC03A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2" y="757119"/>
            <a:ext cx="7125016" cy="53437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Obraz 7">
            <a:extLst>
              <a:ext uri="{FF2B5EF4-FFF2-40B4-BE49-F238E27FC236}">
                <a16:creationId xmlns:a16="http://schemas.microsoft.com/office/drawing/2014/main" id="{4071A04B-188D-4515-9D5C-3B8AE529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537" y="1499037"/>
            <a:ext cx="627994" cy="627994"/>
          </a:xfrm>
          <a:prstGeom prst="rect">
            <a:avLst/>
          </a:prstGeom>
        </p:spPr>
      </p:pic>
      <p:pic>
        <p:nvPicPr>
          <p:cNvPr id="8" name="Obraz 11" descr="Obraz zawierający siekiera, narzędzie, wiatraczek, grafika wektorowa&#10;&#10;Opis wygenerowany automatycznie">
            <a:extLst>
              <a:ext uri="{FF2B5EF4-FFF2-40B4-BE49-F238E27FC236}">
                <a16:creationId xmlns:a16="http://schemas.microsoft.com/office/drawing/2014/main" id="{76325EF5-D354-4136-BBA6-3C3FDD7F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090" y="1223863"/>
            <a:ext cx="476909" cy="3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9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832CE-B013-4716-BC73-E010F211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l-PL" sz="3600">
                <a:cs typeface="Calibri Light"/>
              </a:rPr>
              <a:t>Popularne </a:t>
            </a:r>
            <a:r>
              <a:rPr lang="pl-PL" sz="3600" err="1">
                <a:cs typeface="Calibri Light"/>
              </a:rPr>
              <a:t>Fakenewsy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CEA1D06-F8A5-4A9E-BBBA-8FEE1556A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6" b="858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5F90DA-5A56-4D2D-9F6E-169D670A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800">
                <a:cs typeface="Calibri"/>
              </a:rPr>
              <a:t>Ziemia jest płaska</a:t>
            </a:r>
          </a:p>
          <a:p>
            <a:r>
              <a:rPr lang="pl-PL" sz="1800">
                <a:cs typeface="Calibri"/>
              </a:rPr>
              <a:t>Szczepienia to broń biologiczna</a:t>
            </a:r>
          </a:p>
          <a:p>
            <a:r>
              <a:rPr lang="pl-PL" sz="1800">
                <a:cs typeface="Calibri"/>
              </a:rPr>
              <a:t>Maszty 5G</a:t>
            </a:r>
          </a:p>
          <a:p>
            <a:r>
              <a:rPr lang="pl-PL" sz="1800">
                <a:cs typeface="Calibri"/>
              </a:rPr>
              <a:t>COVID-19 i Bill Gates</a:t>
            </a:r>
          </a:p>
          <a:p>
            <a:endParaRPr lang="pl-PL" sz="1800">
              <a:cs typeface="Calibri"/>
            </a:endParaRPr>
          </a:p>
          <a:p>
            <a:endParaRPr lang="pl-PL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29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B408A5D-E92D-44B7-997A-CFFC105E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5000">
                <a:cs typeface="Calibri Light"/>
              </a:rPr>
              <a:t>Jak Facebook wpływa na dopaminę?</a:t>
            </a:r>
            <a:endParaRPr lang="pl-PL" sz="5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89D1100B-6578-4070-94E7-81560386CA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629654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544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ściana, wewnątrz&#10;&#10;Opis wygenerowany automatycznie">
            <a:extLst>
              <a:ext uri="{FF2B5EF4-FFF2-40B4-BE49-F238E27FC236}">
                <a16:creationId xmlns:a16="http://schemas.microsoft.com/office/drawing/2014/main" id="{0DA8F77E-D6E8-40EA-8FFD-F66AA361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8" r="493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46BBCE-A9E4-41BA-8B17-0644D1EC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>
                <a:cs typeface="Calibri Light"/>
              </a:rPr>
              <a:t>Problemy z koncentracją</a:t>
            </a:r>
            <a:endParaRPr lang="pl-PL" sz="40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186B67-C024-4D41-8F02-B826797D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000">
                <a:cs typeface="Calibri"/>
              </a:rPr>
              <a:t>"Atakowanie" bodźcami</a:t>
            </a:r>
          </a:p>
          <a:p>
            <a:r>
              <a:rPr lang="pl-PL" sz="2000">
                <a:ea typeface="+mn-lt"/>
                <a:cs typeface="+mn-lt"/>
              </a:rPr>
              <a:t>Bezkrytyczne przyjmowanie przeczytanych tekstów</a:t>
            </a:r>
          </a:p>
          <a:p>
            <a:r>
              <a:rPr lang="pl-PL" sz="2000">
                <a:cs typeface="Calibri"/>
              </a:rPr>
              <a:t>Utrata umiejętności długiego skupienia</a:t>
            </a:r>
          </a:p>
          <a:p>
            <a:r>
              <a:rPr lang="pl-PL" sz="2000">
                <a:cs typeface="Calibri"/>
              </a:rPr>
              <a:t>Wielozadaniowość urządzeń</a:t>
            </a:r>
          </a:p>
          <a:p>
            <a:endParaRPr lang="pl-PL" sz="2000">
              <a:cs typeface="Calibri"/>
            </a:endParaRPr>
          </a:p>
          <a:p>
            <a:endParaRPr lang="pl-PL" sz="2000">
              <a:cs typeface="Calibri"/>
            </a:endParaRPr>
          </a:p>
          <a:p>
            <a:endParaRPr lang="pl-PL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618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obiekt na zewnątrz&#10;&#10;Opis wygenerowany automatycznie">
            <a:extLst>
              <a:ext uri="{FF2B5EF4-FFF2-40B4-BE49-F238E27FC236}">
                <a16:creationId xmlns:a16="http://schemas.microsoft.com/office/drawing/2014/main" id="{07E6C6C9-A765-471B-856D-B14C1A330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584D06-ACE3-42D8-A997-C24D7427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3400" b="1"/>
              <a:t>Dlaczego korzystanie z </a:t>
            </a:r>
            <a:r>
              <a:rPr lang="pl-PL" sz="3400" b="1" err="1"/>
              <a:t>Facebook'a</a:t>
            </a:r>
            <a:r>
              <a:rPr lang="pl-PL" sz="3400" b="1"/>
              <a:t> nic nie kosztuje?</a:t>
            </a:r>
          </a:p>
        </p:txBody>
      </p:sp>
      <p:cxnSp>
        <p:nvCxnSpPr>
          <p:cNvPr id="2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52AF28-1507-4CE0-AFEC-5DB6BD25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>
                <a:latin typeface="Arial Narrow"/>
              </a:rPr>
              <a:t>Podsumowanie i dyskusja</a:t>
            </a:r>
            <a:endParaRPr lang="pl-PL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3A3357-C491-444D-9516-04B9E3E8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200">
                <a:cs typeface="Calibri"/>
              </a:rPr>
              <a:t>Projektowanie aplikacji</a:t>
            </a:r>
          </a:p>
          <a:p>
            <a:r>
              <a:rPr lang="pl-PL" sz="2200">
                <a:cs typeface="Calibri"/>
              </a:rPr>
              <a:t>Sztuczki psychologiczne</a:t>
            </a:r>
          </a:p>
          <a:p>
            <a:r>
              <a:rPr lang="pl-PL" sz="2200">
                <a:cs typeface="Calibri"/>
              </a:rPr>
              <a:t>Zalety i wady</a:t>
            </a:r>
          </a:p>
          <a:p>
            <a:r>
              <a:rPr lang="pl-PL" sz="2200">
                <a:cs typeface="Calibri"/>
              </a:rPr>
              <a:t>Rozsądne korzystanie z mediów społecznościowych</a:t>
            </a:r>
          </a:p>
          <a:p>
            <a:endParaRPr lang="pl-PL" sz="2200">
              <a:cs typeface="Calibri"/>
            </a:endParaRPr>
          </a:p>
        </p:txBody>
      </p:sp>
      <p:pic>
        <p:nvPicPr>
          <p:cNvPr id="5" name="Picture 4" descr="Urządzenie przenośne z aplikacjami">
            <a:extLst>
              <a:ext uri="{FF2B5EF4-FFF2-40B4-BE49-F238E27FC236}">
                <a16:creationId xmlns:a16="http://schemas.microsoft.com/office/drawing/2014/main" id="{537B92A4-F81F-42E3-9C15-634902E7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3" r="19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29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ACFEE1-6A87-4F12-B68F-E21ED40C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Bibliografia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72DA23-8D4B-4268-BF3D-4D51A0294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pl-PL">
                <a:ea typeface="+mn-lt"/>
                <a:cs typeface="+mn-lt"/>
                <a:hlinkClick r:id="rId2"/>
              </a:rPr>
              <a:t>https://insights.som.yale.edu/insights/social-media-is-addictive-do-regulators-need-to-step-in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</a:rPr>
              <a:t>Dokument "Dylemat społeczny", reżyseria Jeff </a:t>
            </a:r>
            <a:r>
              <a:rPr lang="pl-PL" err="1">
                <a:ea typeface="+mn-lt"/>
                <a:cs typeface="+mn-lt"/>
              </a:rPr>
              <a:t>Orlowski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3"/>
              </a:rPr>
              <a:t>https://www.wired.com/2013/06/why-facebook-sounds-like-facebook/</a:t>
            </a:r>
          </a:p>
          <a:p>
            <a:r>
              <a:rPr lang="pl-PL">
                <a:ea typeface="+mn-lt"/>
                <a:cs typeface="+mn-lt"/>
                <a:hlinkClick r:id="rId4"/>
              </a:rPr>
              <a:t>https://otwartezasoby.pl/uzalezniajace-funkcje-aplikacji/</a:t>
            </a:r>
          </a:p>
          <a:p>
            <a:r>
              <a:rPr lang="pl-PL">
                <a:ea typeface="+mn-lt"/>
                <a:cs typeface="+mn-lt"/>
                <a:hlinkClick r:id="rId5"/>
              </a:rPr>
              <a:t>https://blog.rescuetime.com/why-addicted-to-notifications/</a:t>
            </a:r>
          </a:p>
          <a:p>
            <a:r>
              <a:rPr lang="pl-PL">
                <a:ea typeface="+mn-lt"/>
                <a:cs typeface="+mn-lt"/>
                <a:hlinkClick r:id="rId6"/>
              </a:rPr>
              <a:t>https://www.nyucommclub.com/content/2020/12/14/why-tiktok-is-addicting-its-not-the-reason-you-might-think</a:t>
            </a:r>
          </a:p>
          <a:p>
            <a:r>
              <a:rPr lang="pl-PL">
                <a:ea typeface="+mn-lt"/>
                <a:cs typeface="+mn-lt"/>
                <a:hlinkClick r:id="rId7"/>
              </a:rPr>
              <a:t>https://flstrefa.pl/reklama.html</a:t>
            </a:r>
          </a:p>
          <a:p>
            <a:r>
              <a:rPr lang="pl-PL">
                <a:ea typeface="+mn-lt"/>
                <a:cs typeface="+mn-lt"/>
                <a:hlinkClick r:id="rId8"/>
              </a:rPr>
              <a:t>https://www.facebook.com/business/ads/ad-targeting</a:t>
            </a:r>
          </a:p>
          <a:p>
            <a:r>
              <a:rPr lang="pl-PL">
                <a:ea typeface="+mn-lt"/>
                <a:cs typeface="+mn-lt"/>
                <a:hlinkClick r:id="rId9"/>
              </a:rPr>
              <a:t>https://adoric.com/blog/personalized-product-recommendations-what-it-is-benefits-and-best-practices/</a:t>
            </a:r>
          </a:p>
          <a:p>
            <a:r>
              <a:rPr lang="pl-PL">
                <a:ea typeface="+mn-lt"/>
                <a:cs typeface="+mn-lt"/>
                <a:hlinkClick r:id="rId10"/>
              </a:rPr>
              <a:t>https://www.quora.com/Why-are-Netflix-movies-so-addicting</a:t>
            </a:r>
          </a:p>
          <a:p>
            <a:r>
              <a:rPr lang="pl-PL">
                <a:ea typeface="+mn-lt"/>
                <a:cs typeface="+mn-lt"/>
                <a:hlinkClick r:id="rId11"/>
              </a:rPr>
              <a:t>https://swps.pl/sopot/aktualnosci/20671-banki-informacyjne-czym-sa-i-dlaczego-nam-w-nich-tak-komfortowo</a:t>
            </a:r>
          </a:p>
          <a:p>
            <a:r>
              <a:rPr lang="pl-PL">
                <a:ea typeface="+mn-lt"/>
                <a:cs typeface="+mn-lt"/>
              </a:rPr>
              <a:t>https://pl.wikipedia.org/wiki/Ba%C5%84ka_filtruj%C4%85ca</a:t>
            </a:r>
          </a:p>
        </p:txBody>
      </p:sp>
    </p:spTree>
    <p:extLst>
      <p:ext uri="{BB962C8B-B14F-4D97-AF65-F5344CB8AC3E}">
        <p14:creationId xmlns:p14="http://schemas.microsoft.com/office/powerpoint/2010/main" val="81754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435CA8-24BC-48EC-A375-CCCE150E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Bibliografia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4F0BE5-F327-497E-8FD1-7423C1E73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pl-PL">
                <a:ea typeface="+mn-lt"/>
                <a:cs typeface="+mn-lt"/>
                <a:hlinkClick r:id="rId2"/>
              </a:rPr>
              <a:t>https://collegeinfogeek.com/stay-focused-internet/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3"/>
              </a:rPr>
              <a:t>https://krzysztofczubak.pl/dopamina-dlaczego-facebook-uzaleznia-jak-kokaina/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4"/>
              </a:rPr>
              <a:t>https://www.akademia-umyslu.pl/blog-core/sila-koncentracji/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5"/>
              </a:rPr>
              <a:t>https://www.dw.com/pl/fake-newsy-i-teorie-spiskowe-i-%C5%9Bwiat-staje-si%C4%99-zrozumia%C5%82y/a-56556280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6"/>
              </a:rPr>
              <a:t>https://www.bbc.com/news/blogs-trending-38156985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7"/>
              </a:rPr>
              <a:t>https://pl.wikipedia.org/wiki/Pizzagate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8"/>
              </a:rPr>
              <a:t>https://medium.com/dataseries/how-tiktok-is-addictive-1e53dec10867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9"/>
              </a:rPr>
              <a:t>https://medium.com/dataseries/how-youtube-is-addictive-259d5c575883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5"/>
              </a:rPr>
              <a:t>https://www.dw.com/pl/fake-newsy-i-teorie-spiskowe-i-%C5%9Bwiat-staje-si%C4%99-zrozumia%C5%82y/a-56556280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</a:rPr>
              <a:t>https://www.gov.pl/web/5g/powiedzsprawdzam-juz-sa-w-polsce-maszty-ktore-przejma-kontrole-nad-naszymi-myslami</a:t>
            </a:r>
            <a:endParaRPr lang="pl-P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89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388A1C-CAFC-4A88-A7D7-FC56B201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000">
                <a:cs typeface="Calibri Light"/>
              </a:rPr>
              <a:t>Wyskakujące powiadomienia</a:t>
            </a:r>
            <a:endParaRPr lang="pl-PL" sz="500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341B09-9092-4453-8AE1-B9CA5CFC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>
                <a:cs typeface="Calibri"/>
              </a:rPr>
              <a:t>Nowy komentarz i polubienie</a:t>
            </a:r>
          </a:p>
          <a:p>
            <a:r>
              <a:rPr lang="pl-PL" sz="2200">
                <a:cs typeface="Calibri"/>
              </a:rPr>
              <a:t>Rekomendacja wpisu</a:t>
            </a:r>
          </a:p>
          <a:p>
            <a:r>
              <a:rPr lang="pl-PL" sz="2200">
                <a:cs typeface="Calibri"/>
              </a:rPr>
              <a:t>Niewidoczna wiadomość</a:t>
            </a:r>
          </a:p>
          <a:p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50FD9B4C-0B64-41B3-B07D-F7C75CDAE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2" r="3248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14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tekst, wewnątrz&#10;&#10;Opis wygenerowany automatycznie">
            <a:extLst>
              <a:ext uri="{FF2B5EF4-FFF2-40B4-BE49-F238E27FC236}">
                <a16:creationId xmlns:a16="http://schemas.microsoft.com/office/drawing/2014/main" id="{21803391-309D-4E92-AEE3-DD9BF01F8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400" b="93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D011244-9047-4EF4-AB6A-B2FD42C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  <a:latin typeface="Calibri Light"/>
                <a:cs typeface="Calibri Light"/>
              </a:rPr>
              <a:t>Niekończące się tablice</a:t>
            </a:r>
            <a:endParaRPr lang="en-US" sz="40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6798F0-B6CD-48C0-B072-01829E59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2000">
                <a:solidFill>
                  <a:srgbClr val="FFFFFF"/>
                </a:solidFill>
                <a:cs typeface="Calibri"/>
              </a:rPr>
              <a:t>Bezmyślne przewijanie</a:t>
            </a:r>
          </a:p>
          <a:p>
            <a:r>
              <a:rPr lang="pl-PL" sz="2000">
                <a:solidFill>
                  <a:srgbClr val="FFFFFF"/>
                </a:solidFill>
                <a:cs typeface="Calibri"/>
              </a:rPr>
              <a:t>Ciągłe odświeżanie</a:t>
            </a:r>
          </a:p>
          <a:p>
            <a:r>
              <a:rPr lang="pl-PL" sz="2000">
                <a:solidFill>
                  <a:srgbClr val="FFFFFF"/>
                </a:solidFill>
                <a:cs typeface="Calibri"/>
              </a:rPr>
              <a:t>Pamięć mięśniowa</a:t>
            </a:r>
          </a:p>
        </p:txBody>
      </p:sp>
    </p:spTree>
    <p:extLst>
      <p:ext uri="{BB962C8B-B14F-4D97-AF65-F5344CB8AC3E}">
        <p14:creationId xmlns:p14="http://schemas.microsoft.com/office/powerpoint/2010/main" val="2023510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0AB2EA1-0C66-4ACF-9A2D-15102EF1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5400">
                <a:cs typeface="Calibri Light"/>
              </a:rPr>
              <a:t>Przemyślane dźwięki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C8A6DE-7B93-4E6D-A87B-8D98DF91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>
                <a:cs typeface="Calibri"/>
              </a:rPr>
              <a:t>Przyjemne, znajome odgłosy</a:t>
            </a:r>
          </a:p>
          <a:p>
            <a:r>
              <a:rPr lang="pl-PL" sz="2200">
                <a:cs typeface="Calibri"/>
              </a:rPr>
              <a:t>Wiadomości i połączenia na </a:t>
            </a:r>
            <a:r>
              <a:rPr lang="pl-PL" sz="2200" err="1">
                <a:cs typeface="Calibri"/>
              </a:rPr>
              <a:t>Facebook'u</a:t>
            </a:r>
            <a:endParaRPr lang="pl-PL" sz="2200">
              <a:cs typeface="Calibri"/>
            </a:endParaRPr>
          </a:p>
        </p:txBody>
      </p:sp>
      <p:pic>
        <p:nvPicPr>
          <p:cNvPr id="4" name="Obraz 4" descr="Obraz zawierający osoba, mężczyzna&#10;&#10;Opis wygenerowany automatycznie">
            <a:extLst>
              <a:ext uri="{FF2B5EF4-FFF2-40B4-BE49-F238E27FC236}">
                <a16:creationId xmlns:a16="http://schemas.microsoft.com/office/drawing/2014/main" id="{B58681F4-9DBA-4006-AD73-045EF2CE2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7" r="603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98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B90550E-2F75-4583-AFBB-A6F37700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l-PL" sz="5400">
                <a:latin typeface="Arial Narrow"/>
                <a:cs typeface="Calibri Light"/>
              </a:rPr>
              <a:t>Automatyczne odtwarzanie filmów</a:t>
            </a:r>
            <a:endParaRPr lang="en-US" sz="5400">
              <a:latin typeface="Arial Narrow"/>
              <a:cs typeface="Calibri Light"/>
            </a:endParaRP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733C2838-93DB-4C8B-9C38-9F517CC56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4" r="1" b="10779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00AAEB26-6070-4C49-B42A-5C15CB4D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 err="1">
                <a:cs typeface="Calibri"/>
              </a:rPr>
              <a:t>Shorts</a:t>
            </a:r>
          </a:p>
          <a:p>
            <a:r>
              <a:rPr lang="pl-PL" sz="2200">
                <a:cs typeface="Calibri"/>
              </a:rPr>
              <a:t>Facebook</a:t>
            </a:r>
          </a:p>
          <a:p>
            <a:r>
              <a:rPr lang="pl-PL" sz="2200">
                <a:cs typeface="Calibri"/>
              </a:rPr>
              <a:t>Filmy na głównej stronie </a:t>
            </a:r>
            <a:r>
              <a:rPr lang="pl-PL" sz="2200" err="1">
                <a:cs typeface="Calibri"/>
              </a:rPr>
              <a:t>Youtube</a:t>
            </a:r>
          </a:p>
          <a:p>
            <a:r>
              <a:rPr lang="pl-PL" sz="2200" err="1">
                <a:cs typeface="Calibri"/>
              </a:rPr>
              <a:t>TikTok</a:t>
            </a:r>
          </a:p>
          <a:p>
            <a:r>
              <a:rPr lang="pl-PL" sz="2200" err="1">
                <a:cs typeface="Calibri"/>
              </a:rPr>
              <a:t>Netflix</a:t>
            </a:r>
          </a:p>
          <a:p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72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8BA0095-9695-4E40-BF2F-E2528D1A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400">
                <a:cs typeface="Calibri Light"/>
              </a:rPr>
              <a:t>Konstrukcja przycisków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3D7AB3-8791-4293-9A65-115BF298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>
                <a:cs typeface="Calibri"/>
              </a:rPr>
              <a:t>Zagospodarowanie przestrzeni ekranu</a:t>
            </a:r>
          </a:p>
          <a:p>
            <a:r>
              <a:rPr lang="pl-PL" sz="2200">
                <a:cs typeface="Calibri"/>
              </a:rPr>
              <a:t>Przyciski są położone pod kciukiem</a:t>
            </a:r>
          </a:p>
          <a:p>
            <a:r>
              <a:rPr lang="pl-PL" sz="2200">
                <a:cs typeface="Calibri"/>
              </a:rPr>
              <a:t>Jednoczesne oglądanie i komentowanie</a:t>
            </a:r>
            <a:r>
              <a:rPr lang="pl-PL" sz="2200">
                <a:ea typeface="+mn-lt"/>
                <a:cs typeface="+mn-lt"/>
              </a:rPr>
              <a:t> </a:t>
            </a:r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  <a:p>
            <a:endParaRPr lang="pl-PL" sz="2200">
              <a:cs typeface="Calibri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4F44EB66-20BC-4A62-A2DB-77421862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2" y="640080"/>
            <a:ext cx="30538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2D64C93-AC75-4A33-834B-2CCDEBE0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Arial Narrow"/>
                <a:cs typeface="Calibri Light"/>
              </a:rPr>
              <a:t>Estetyka</a:t>
            </a:r>
          </a:p>
        </p:txBody>
      </p:sp>
      <p:graphicFrame>
        <p:nvGraphicFramePr>
          <p:cNvPr id="39" name="Content Placeholder 14">
            <a:extLst>
              <a:ext uri="{FF2B5EF4-FFF2-40B4-BE49-F238E27FC236}">
                <a16:creationId xmlns:a16="http://schemas.microsoft.com/office/drawing/2014/main" id="{AEFA516A-EFD3-4805-9A3D-28200514B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785166"/>
              </p:ext>
            </p:extLst>
          </p:nvPr>
        </p:nvGraphicFramePr>
        <p:xfrm>
          <a:off x="715727" y="1874946"/>
          <a:ext cx="2832540" cy="310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Obraz 11">
            <a:extLst>
              <a:ext uri="{FF2B5EF4-FFF2-40B4-BE49-F238E27FC236}">
                <a16:creationId xmlns:a16="http://schemas.microsoft.com/office/drawing/2014/main" id="{DE35FFEE-8D49-42B7-A450-49A00E00E1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9" r="-3" b="-3"/>
          <a:stretch/>
        </p:blipFill>
        <p:spPr>
          <a:xfrm>
            <a:off x="4106338" y="1536242"/>
            <a:ext cx="6844418" cy="421161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52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27BF56F-9CAF-4CD2-8CFA-9C4D03F76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99" r="-5" b="-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00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28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Motyw pakietu Office</vt:lpstr>
      <vt:lpstr>"Interfejsy serwisów internetowych  - jak przykuć naszą uwagę?"</vt:lpstr>
      <vt:lpstr>Uzależniające elementy designu</vt:lpstr>
      <vt:lpstr>Wyskakujące powiadomienia</vt:lpstr>
      <vt:lpstr>Niekończące się tablice</vt:lpstr>
      <vt:lpstr>Przemyślane dźwięki</vt:lpstr>
      <vt:lpstr>Automatyczne odtwarzanie filmów</vt:lpstr>
      <vt:lpstr>Konstrukcja przycisków</vt:lpstr>
      <vt:lpstr>Estetyka</vt:lpstr>
      <vt:lpstr>Prezentacja programu PowerPoint</vt:lpstr>
      <vt:lpstr>Techniki usprawniania zaangażowania użytkowników</vt:lpstr>
      <vt:lpstr>Psychologia</vt:lpstr>
      <vt:lpstr>Prezentacja programu PowerPoint</vt:lpstr>
      <vt:lpstr>Spersonalizowane rekomendacje</vt:lpstr>
      <vt:lpstr>Rozprowadzanie produktu wśród wyselekcjonowanej grupy</vt:lpstr>
      <vt:lpstr>Jak zwiększyć sprzedaż?</vt:lpstr>
      <vt:lpstr>Ciekawa statystyka</vt:lpstr>
      <vt:lpstr>Prezentacja programu PowerPoint</vt:lpstr>
      <vt:lpstr>Ułatwiony samorozwój</vt:lpstr>
      <vt:lpstr>Bańki informacyjne</vt:lpstr>
      <vt:lpstr>Polaryzacja grup społecznych</vt:lpstr>
      <vt:lpstr>Prezentacja programu PowerPoint</vt:lpstr>
      <vt:lpstr>Popularne Fakenewsy</vt:lpstr>
      <vt:lpstr>Jak Facebook wpływa na dopaminę?</vt:lpstr>
      <vt:lpstr>Problemy z koncentracją</vt:lpstr>
      <vt:lpstr>Dlaczego korzystanie z Facebook'a nic nie kosztuje?</vt:lpstr>
      <vt:lpstr>Podsumowanie i dyskusja</vt:lpstr>
      <vt:lpstr>Bibliografia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2</cp:revision>
  <dcterms:created xsi:type="dcterms:W3CDTF">2022-01-14T12:29:45Z</dcterms:created>
  <dcterms:modified xsi:type="dcterms:W3CDTF">2022-01-28T11:36:24Z</dcterms:modified>
</cp:coreProperties>
</file>